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13"/>
  </p:notesMasterIdLst>
  <p:sldIdLst>
    <p:sldId id="285" r:id="rId2"/>
    <p:sldId id="302" r:id="rId3"/>
    <p:sldId id="301" r:id="rId4"/>
    <p:sldId id="305" r:id="rId5"/>
    <p:sldId id="304" r:id="rId6"/>
    <p:sldId id="299" r:id="rId7"/>
    <p:sldId id="303" r:id="rId8"/>
    <p:sldId id="300" r:id="rId9"/>
    <p:sldId id="297" r:id="rId10"/>
    <p:sldId id="294" r:id="rId11"/>
    <p:sldId id="30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4DE24C-B09C-A839-6EB1-C9E94B57E639}" name="Julie Loppacher" initials="JL" userId="S::loppache@usc.edu::68c60b2d-0af6-4149-9a6c-5438c1f1ed23" providerId="AD"/>
  <p188:author id="{46EC206C-6317-2F75-7DE9-E037965DEDB6}" name="Juliana Calhoun" initials="JC" userId="S::jrcalhou@usc.edu::b6e00576-73dc-43e2-aee8-e023a7b09478" providerId="AD"/>
  <p188:author id="{1BF7BAC8-3E94-F249-8EEF-BFCE555BD8EB}" name="Margaux Leivenberg" initials="ML" userId="S::margauxg@usc.edu::87cd0e70-6f41-45c6-9e3f-1873852e18be" providerId="AD"/>
  <p188:author id="{C125C2EC-376D-6E33-88CB-665F320464E9}" name="Luisana Suchilt" initials="LS" userId="S::suchilt@usc.edu::448cbefc-db3d-4edd-a23c-3b7968a15fe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53EA68-8BAE-08A1-FD48-A6C2DABF0BF4}" v="7" dt="2023-03-27T18:37:52.480"/>
    <p1510:client id="{D3A2ADC0-B408-C142-8F88-650B6BD3685C}" v="2695" dt="2023-03-24T17:58:53.9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9FE32B-9CA2-2F4B-9804-71437D3DF4F6}" type="datetimeFigureOut">
              <a:rPr lang="en-US" smtClean="0"/>
              <a:t>3/28/23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019D91-D33E-2047-964C-331174639827}" type="slidenum">
              <a:rPr lang="en-US" smtClean="0"/>
              <a:t>‹#›</a:t>
            </a:fld>
            <a:endParaRPr lang="en-US"/>
          </a:p>
        </p:txBody>
      </p:sp>
    </p:spTree>
    <p:extLst>
      <p:ext uri="{BB962C8B-B14F-4D97-AF65-F5344CB8AC3E}">
        <p14:creationId xmlns:p14="http://schemas.microsoft.com/office/powerpoint/2010/main" val="3172655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This is your academic coach Margaux </a:t>
            </a:r>
            <a:r>
              <a:rPr lang="en-US" dirty="0" err="1"/>
              <a:t>Leivenberg</a:t>
            </a:r>
            <a:r>
              <a:rPr lang="en-US" dirty="0"/>
              <a:t> and today we will focus on Creating A Sleeping Schedule </a:t>
            </a:r>
          </a:p>
        </p:txBody>
      </p:sp>
      <p:sp>
        <p:nvSpPr>
          <p:cNvPr id="4" name="Slide Number Placeholder 3"/>
          <p:cNvSpPr>
            <a:spLocks noGrp="1"/>
          </p:cNvSpPr>
          <p:nvPr>
            <p:ph type="sldNum" sz="quarter" idx="5"/>
          </p:nvPr>
        </p:nvSpPr>
        <p:spPr/>
        <p:txBody>
          <a:bodyPr/>
          <a:lstStyle/>
          <a:p>
            <a:fld id="{30019D91-D33E-2047-964C-331174639827}" type="slidenum">
              <a:rPr lang="en-US" smtClean="0"/>
              <a:t>1</a:t>
            </a:fld>
            <a:endParaRPr lang="en-US"/>
          </a:p>
        </p:txBody>
      </p:sp>
    </p:spTree>
    <p:extLst>
      <p:ext uri="{BB962C8B-B14F-4D97-AF65-F5344CB8AC3E}">
        <p14:creationId xmlns:p14="http://schemas.microsoft.com/office/powerpoint/2010/main" val="3833680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it's your turn! You may notice that the handout has a different space for each day of the week because depending on your class and work schedule, you may need to make adjustments depending on the time you need to be on campus. You will start to plan from the bottom and work your way up. As you do this, you will want to make sure you are being realistic and that it is a routine that will you be able to follow. </a:t>
            </a:r>
          </a:p>
        </p:txBody>
      </p:sp>
      <p:sp>
        <p:nvSpPr>
          <p:cNvPr id="4" name="Slide Number Placeholder 3"/>
          <p:cNvSpPr>
            <a:spLocks noGrp="1"/>
          </p:cNvSpPr>
          <p:nvPr>
            <p:ph type="sldNum" sz="quarter" idx="5"/>
          </p:nvPr>
        </p:nvSpPr>
        <p:spPr/>
        <p:txBody>
          <a:bodyPr/>
          <a:lstStyle/>
          <a:p>
            <a:fld id="{30019D91-D33E-2047-964C-331174639827}" type="slidenum">
              <a:rPr lang="en-US" smtClean="0"/>
              <a:t>10</a:t>
            </a:fld>
            <a:endParaRPr lang="en-US"/>
          </a:p>
        </p:txBody>
      </p:sp>
    </p:spTree>
    <p:extLst>
      <p:ext uri="{BB962C8B-B14F-4D97-AF65-F5344CB8AC3E}">
        <p14:creationId xmlns:p14="http://schemas.microsoft.com/office/powerpoint/2010/main" val="2269567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Thank you for listening to the presentation. Feel free to stop by the </a:t>
            </a:r>
            <a:r>
              <a:rPr lang="en-US" err="1">
                <a:ea typeface="Calibri"/>
                <a:cs typeface="Calibri"/>
              </a:rPr>
              <a:t>Kortschak</a:t>
            </a:r>
            <a:r>
              <a:rPr lang="en-US">
                <a:ea typeface="Calibri"/>
                <a:cs typeface="Calibri"/>
              </a:rPr>
              <a:t> Center for drop-in hours if you would like assistance building a sleeping schedule. </a:t>
            </a:r>
          </a:p>
        </p:txBody>
      </p:sp>
      <p:sp>
        <p:nvSpPr>
          <p:cNvPr id="4" name="Slide Number Placeholder 3"/>
          <p:cNvSpPr>
            <a:spLocks noGrp="1"/>
          </p:cNvSpPr>
          <p:nvPr>
            <p:ph type="sldNum" sz="quarter" idx="5"/>
          </p:nvPr>
        </p:nvSpPr>
        <p:spPr/>
        <p:txBody>
          <a:bodyPr/>
          <a:lstStyle/>
          <a:p>
            <a:fld id="{30019D91-D33E-2047-964C-331174639827}" type="slidenum">
              <a:rPr lang="en-US" smtClean="0"/>
              <a:t>11</a:t>
            </a:fld>
            <a:endParaRPr lang="en-US"/>
          </a:p>
        </p:txBody>
      </p:sp>
    </p:spTree>
    <p:extLst>
      <p:ext uri="{BB962C8B-B14F-4D97-AF65-F5344CB8AC3E}">
        <p14:creationId xmlns:p14="http://schemas.microsoft.com/office/powerpoint/2010/main" val="3455723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discuss why getting sleep is crucial for your academic performance. Having a set routine is very important. It allows for organization and productivity. You do not want to be scrambling for your backpack and packing everything in a rush the next day. You want to make sure you have plenty of rest to get through your day as well. In this workshop we are going to talk about how to plan backwards for a sleep schedule that will allow for you to get adequate sleep as well as be well-prepared for the next day</a:t>
            </a:r>
          </a:p>
        </p:txBody>
      </p:sp>
      <p:sp>
        <p:nvSpPr>
          <p:cNvPr id="4" name="Slide Number Placeholder 3"/>
          <p:cNvSpPr>
            <a:spLocks noGrp="1"/>
          </p:cNvSpPr>
          <p:nvPr>
            <p:ph type="sldNum" sz="quarter" idx="5"/>
          </p:nvPr>
        </p:nvSpPr>
        <p:spPr/>
        <p:txBody>
          <a:bodyPr/>
          <a:lstStyle/>
          <a:p>
            <a:fld id="{30019D91-D33E-2047-964C-331174639827}" type="slidenum">
              <a:rPr lang="en-US" smtClean="0"/>
              <a:t>2</a:t>
            </a:fld>
            <a:endParaRPr lang="en-US"/>
          </a:p>
        </p:txBody>
      </p:sp>
    </p:spTree>
    <p:extLst>
      <p:ext uri="{BB962C8B-B14F-4D97-AF65-F5344CB8AC3E}">
        <p14:creationId xmlns:p14="http://schemas.microsoft.com/office/powerpoint/2010/main" val="85066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can find the Creating a Sleeping Schedule handout below and download it. </a:t>
            </a:r>
          </a:p>
          <a:p>
            <a:endParaRPr lang="en-US"/>
          </a:p>
          <a:p>
            <a:r>
              <a:rPr lang="en-US"/>
              <a:t>When planning for a sleep schedule, you want to plan backwards. This allows for you to make sure you are adequately preparing for the next day. By starting with what time you need to leave the next day, you can get an accurate idea of what your evening will look like. In the next few slides I will provide an example of how to create a sleep schedule. The sleep schedule as shown in this picture has 7 steps. </a:t>
            </a:r>
            <a:r>
              <a:rPr lang="en-US" dirty="0"/>
              <a:t>We </a:t>
            </a:r>
            <a:r>
              <a:rPr lang="en-US"/>
              <a:t>will go through these steps in the following slides</a:t>
            </a:r>
            <a:r>
              <a:rPr lang="en-US" dirty="0"/>
              <a:t> by</a:t>
            </a:r>
            <a:r>
              <a:rPr lang="en-US"/>
              <a:t> reviewing from the bottom and move up to the top.</a:t>
            </a:r>
            <a:endParaRPr lang="en-US">
              <a:ea typeface="Calibri"/>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0019D91-D33E-2047-964C-331174639827}" type="slidenum">
              <a:rPr lang="en-US" smtClean="0"/>
              <a:t>3</a:t>
            </a:fld>
            <a:endParaRPr lang="en-US"/>
          </a:p>
        </p:txBody>
      </p:sp>
    </p:spTree>
    <p:extLst>
      <p:ext uri="{BB962C8B-B14F-4D97-AF65-F5344CB8AC3E}">
        <p14:creationId xmlns:p14="http://schemas.microsoft.com/office/powerpoint/2010/main" val="2611264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first thing step in building a sleep schedule is to start at the bottom and figure out what time you need to be ready to head to campus or work the next day.</a:t>
            </a:r>
          </a:p>
          <a:p>
            <a:endParaRPr lang="en-US">
              <a:cs typeface="Calibri" panose="020F0502020204030204"/>
            </a:endParaRPr>
          </a:p>
          <a:p>
            <a:r>
              <a:rPr lang="en-US">
                <a:cs typeface="Calibri" panose="020F0502020204030204"/>
              </a:rPr>
              <a:t>To figure out what time you need to be ready for the next day you will need to think about how much time you need to get to class or work. In this example, if you need to be on campus by 10:30AM and it takes you 20 minutes to walk, you can plan to leave at 10AM so you can arrive to class a bit early. In the next example, if you need to be on campus for a 8:30 AM class, leaving at 8am will give you time to get where you are going on time. </a:t>
            </a:r>
            <a:endParaRPr lang="en-US">
              <a:ea typeface="Calibri"/>
              <a:cs typeface="Calibri" panose="020F0502020204030204"/>
            </a:endParaRPr>
          </a:p>
        </p:txBody>
      </p:sp>
      <p:sp>
        <p:nvSpPr>
          <p:cNvPr id="4" name="Slide Number Placeholder 3"/>
          <p:cNvSpPr>
            <a:spLocks noGrp="1"/>
          </p:cNvSpPr>
          <p:nvPr>
            <p:ph type="sldNum" sz="quarter" idx="5"/>
          </p:nvPr>
        </p:nvSpPr>
        <p:spPr/>
        <p:txBody>
          <a:bodyPr/>
          <a:lstStyle/>
          <a:p>
            <a:fld id="{30019D91-D33E-2047-964C-331174639827}" type="slidenum">
              <a:rPr lang="en-US" smtClean="0"/>
              <a:t>4</a:t>
            </a:fld>
            <a:endParaRPr lang="en-US"/>
          </a:p>
        </p:txBody>
      </p:sp>
    </p:spTree>
    <p:extLst>
      <p:ext uri="{BB962C8B-B14F-4D97-AF65-F5344CB8AC3E}">
        <p14:creationId xmlns:p14="http://schemas.microsoft.com/office/powerpoint/2010/main" val="3694390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Continuing to work backwards, after determining what time you will need to be ready to leave, it is now time to determine what time you will want to wake up. Most students need somewhere between 30-60 minutes from the time they wake up until they are ready to leave.  </a:t>
            </a:r>
          </a:p>
          <a:p>
            <a:endParaRPr lang="en-US"/>
          </a:p>
          <a:p>
            <a:r>
              <a:rPr lang="en-US"/>
              <a:t>When determining what time you need to wake up, think about:</a:t>
            </a:r>
            <a:endParaRPr lang="en-US">
              <a:cs typeface="Calibri"/>
            </a:endParaRPr>
          </a:p>
          <a:p>
            <a:r>
              <a:rPr lang="en-US"/>
              <a:t>Do you need to shower and get ready? </a:t>
            </a:r>
            <a:endParaRPr lang="en-US">
              <a:ea typeface="Calibri"/>
              <a:cs typeface="Calibri"/>
            </a:endParaRPr>
          </a:p>
          <a:p>
            <a:r>
              <a:rPr lang="en-US"/>
              <a:t>How long does it take you to get ready?</a:t>
            </a:r>
            <a:endParaRPr lang="en-US">
              <a:cs typeface="Calibri"/>
            </a:endParaRPr>
          </a:p>
          <a:p>
            <a:r>
              <a:rPr lang="en-US">
                <a:cs typeface="Calibri"/>
              </a:rPr>
              <a:t>Do you work out in the morning?</a:t>
            </a:r>
            <a:endParaRPr lang="en-US"/>
          </a:p>
          <a:p>
            <a:r>
              <a:rPr lang="en-US">
                <a:cs typeface="Calibri"/>
              </a:rPr>
              <a:t>Do you have any morning chores?</a:t>
            </a:r>
            <a:endParaRPr lang="en-US">
              <a:ea typeface="Calibri"/>
              <a:cs typeface="Calibri"/>
            </a:endParaRPr>
          </a:p>
          <a:p>
            <a:r>
              <a:rPr lang="en-US">
                <a:cs typeface="Calibri"/>
              </a:rPr>
              <a:t>Do you need to walk your pet?</a:t>
            </a:r>
            <a:endParaRPr lang="en-US"/>
          </a:p>
          <a:p>
            <a:r>
              <a:rPr lang="en-US">
                <a:cs typeface="Calibri"/>
              </a:rPr>
              <a:t>Do you need to drop off anyone at work or school? </a:t>
            </a:r>
          </a:p>
          <a:p>
            <a:endParaRPr lang="en-US" dirty="0">
              <a:cs typeface="Calibri"/>
            </a:endParaRPr>
          </a:p>
          <a:p>
            <a:r>
              <a:rPr lang="en-US" dirty="0"/>
              <a:t>There is another presentation on Creating a morning routine that may be of interest to you if you are looking for ideas on creating a routine in the morning. </a:t>
            </a:r>
            <a:endParaRPr lang="en-US" dirty="0">
              <a:cs typeface="Calibri"/>
            </a:endParaRPr>
          </a:p>
          <a:p>
            <a:endParaRPr lang="en-US" dirty="0">
              <a:cs typeface="Calibri"/>
            </a:endParaRPr>
          </a:p>
          <a:p>
            <a:r>
              <a:rPr lang="en-US"/>
              <a:t>Reminder, it is best to not hit snooze because it typically leaves you more tired. Because of this, your wakeup time should be the time you set your alarm for. </a:t>
            </a:r>
            <a:endParaRPr lang="en-US">
              <a:ea typeface="Calibri"/>
              <a:cs typeface="Calibri"/>
            </a:endParaRPr>
          </a:p>
          <a:p>
            <a:endParaRPr lang="en-US">
              <a:ea typeface="Calibri"/>
              <a:cs typeface="Calibri"/>
            </a:endParaRPr>
          </a:p>
          <a:p>
            <a:r>
              <a:rPr lang="en-US">
                <a:ea typeface="Calibri"/>
                <a:cs typeface="Calibri"/>
              </a:rPr>
              <a:t>In the example on the slide if you need to be ready by 10 am and it takes you an hour to get ready your wakeup time would be 9 am. If you need to be at ready at 8 am, your wakeup time would be 7 am and you will have plenty of time to get ready.</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30019D91-D33E-2047-964C-331174639827}" type="slidenum">
              <a:rPr lang="en-US" smtClean="0"/>
              <a:t>5</a:t>
            </a:fld>
            <a:endParaRPr lang="en-US"/>
          </a:p>
        </p:txBody>
      </p:sp>
    </p:spTree>
    <p:extLst>
      <p:ext uri="{BB962C8B-B14F-4D97-AF65-F5344CB8AC3E}">
        <p14:creationId xmlns:p14="http://schemas.microsoft.com/office/powerpoint/2010/main" val="4043818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you want to determine the amount of sleep that you are aiming to get. It is suggested to get at about 7-8 hours of sleep per night. Trying to go to bed in the same hour range will help offset being tired or groggy the following day. So you will take your waking time and subtract the hours of sleep you are aiming to get. That will also give you your bedtime. </a:t>
            </a:r>
          </a:p>
          <a:p>
            <a:endParaRPr lang="en-US">
              <a:ea typeface="Calibri"/>
              <a:cs typeface="Calibri"/>
            </a:endParaRPr>
          </a:p>
          <a:p>
            <a:r>
              <a:rPr lang="en-US">
                <a:ea typeface="Calibri"/>
                <a:cs typeface="Calibri"/>
              </a:rPr>
              <a:t>In the example on this slide, if you plan to wake up at 9am and aim to sleep for 8 hours, then your bedtime would be 1am. If you plan to wake up at 7am and want to get 7 hours of sleep, your bedtime would be 12 am. </a:t>
            </a:r>
          </a:p>
          <a:p>
            <a:endParaRPr lang="en-US">
              <a:ea typeface="Calibri"/>
              <a:cs typeface="Calibri"/>
            </a:endParaRPr>
          </a:p>
          <a:p>
            <a:r>
              <a:rPr lang="en-US">
                <a:ea typeface="Calibri"/>
                <a:cs typeface="Calibri"/>
              </a:rPr>
              <a:t>The big thing is to avoid distractions. When it is bedtime, it is lights out and not time to mindlessly scroll on your phone. As a reminder, your wake-up time will not include snooze time. </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30019D91-D33E-2047-964C-331174639827}" type="slidenum">
              <a:rPr lang="en-US" smtClean="0"/>
              <a:t>6</a:t>
            </a:fld>
            <a:endParaRPr lang="en-US"/>
          </a:p>
        </p:txBody>
      </p:sp>
    </p:spTree>
    <p:extLst>
      <p:ext uri="{BB962C8B-B14F-4D97-AF65-F5344CB8AC3E}">
        <p14:creationId xmlns:p14="http://schemas.microsoft.com/office/powerpoint/2010/main" val="1751539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When you are </a:t>
            </a:r>
            <a:r>
              <a:rPr lang="en-US" dirty="0">
                <a:cs typeface="Calibri"/>
              </a:rPr>
              <a:t>preparing </a:t>
            </a:r>
            <a:r>
              <a:rPr lang="en-US">
                <a:cs typeface="Calibri"/>
              </a:rPr>
              <a:t>for bed</a:t>
            </a:r>
            <a:r>
              <a:rPr lang="en-US" dirty="0">
                <a:cs typeface="Calibri"/>
              </a:rPr>
              <a:t>,</a:t>
            </a:r>
            <a:r>
              <a:rPr lang="en-US">
                <a:cs typeface="Calibri"/>
              </a:rPr>
              <a:t> you will want to give yourself time to decompress for the day. If you are looking to work on your nighttime routine, </a:t>
            </a:r>
            <a:r>
              <a:rPr lang="en-US"/>
              <a:t>there is another presentation on Creating </a:t>
            </a:r>
            <a:r>
              <a:rPr lang="en-US" dirty="0"/>
              <a:t>an Evening </a:t>
            </a:r>
            <a:r>
              <a:rPr lang="en-US"/>
              <a:t>routine which may be beneficial. </a:t>
            </a:r>
          </a:p>
          <a:p>
            <a:endParaRPr lang="en-US">
              <a:ea typeface="Calibri"/>
              <a:cs typeface="Calibri"/>
            </a:endParaRPr>
          </a:p>
          <a:p>
            <a:r>
              <a:rPr lang="en-US">
                <a:ea typeface="Calibri"/>
                <a:cs typeface="Calibri"/>
              </a:rPr>
              <a:t>For a nighttime routine, you will want to include any winddown activities like stretching or meditation, taking a shower and/or reading a book. These activities should be calming. You should also include</a:t>
            </a:r>
            <a:r>
              <a:rPr lang="en-US" dirty="0">
                <a:ea typeface="Calibri"/>
                <a:cs typeface="Calibri"/>
              </a:rPr>
              <a:t> hygiene practices like</a:t>
            </a:r>
            <a:r>
              <a:rPr lang="en-US">
                <a:ea typeface="Calibri"/>
                <a:cs typeface="Calibri"/>
              </a:rPr>
              <a:t> brushing your teeth, washing your face, etc. You will want to estimate how long these activities will take and continue to plan backwards. For most people, this will take somewhere between 10 and 45 minutes depending on the tasks that need to be completed. </a:t>
            </a:r>
          </a:p>
          <a:p>
            <a:endParaRPr lang="en-US">
              <a:ea typeface="Calibri"/>
              <a:cs typeface="Calibri"/>
            </a:endParaRPr>
          </a:p>
          <a:p>
            <a:r>
              <a:rPr lang="en-US">
                <a:ea typeface="Calibri"/>
                <a:cs typeface="Calibri"/>
              </a:rPr>
              <a:t>In this example, if your nighttime routine takes 30 minutes and your bedtime is 1am then you should begin your routine at 12:30am. If your bedtime is 12am , and your routine will take 30 minutes, then you should begin your nighttime routine at 11:30pm.</a:t>
            </a:r>
          </a:p>
        </p:txBody>
      </p:sp>
      <p:sp>
        <p:nvSpPr>
          <p:cNvPr id="4" name="Slide Number Placeholder 3"/>
          <p:cNvSpPr>
            <a:spLocks noGrp="1"/>
          </p:cNvSpPr>
          <p:nvPr>
            <p:ph type="sldNum" sz="quarter" idx="5"/>
          </p:nvPr>
        </p:nvSpPr>
        <p:spPr/>
        <p:txBody>
          <a:bodyPr/>
          <a:lstStyle/>
          <a:p>
            <a:fld id="{30019D91-D33E-2047-964C-331174639827}" type="slidenum">
              <a:rPr lang="en-US" smtClean="0"/>
              <a:t>7</a:t>
            </a:fld>
            <a:endParaRPr lang="en-US"/>
          </a:p>
        </p:txBody>
      </p:sp>
    </p:spTree>
    <p:extLst>
      <p:ext uri="{BB962C8B-B14F-4D97-AF65-F5344CB8AC3E}">
        <p14:creationId xmlns:p14="http://schemas.microsoft.com/office/powerpoint/2010/main" val="1238641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Next, is determining how long it will take you to prepare your things for the next day. </a:t>
            </a:r>
            <a:r>
              <a:rPr lang="en-US"/>
              <a:t>Allowing for time to do this the night before will make sure you are not in a rush the next day and forgetting </a:t>
            </a:r>
            <a:r>
              <a:rPr lang="en-US" dirty="0"/>
              <a:t>things.</a:t>
            </a:r>
            <a:r>
              <a:rPr lang="en-US" dirty="0">
                <a:cs typeface="Calibri"/>
              </a:rPr>
              <a:t> These</a:t>
            </a:r>
            <a:r>
              <a:rPr lang="en-US">
                <a:cs typeface="Calibri"/>
              </a:rPr>
              <a:t> will include things like charging your computer, preparing your backpack, packing any lunch or snacks you need to take to campus, preparing breakfast, and/or selecting your outfit for the next day. It is important to consult the weather to see if an umbrella or a coat will be needed. You will need to estimate how long these things will take. For most folks, it is somewhere between 10 and 30 minutes depending on the activities. </a:t>
            </a:r>
          </a:p>
          <a:p>
            <a:endParaRPr lang="en-US">
              <a:cs typeface="Calibri"/>
            </a:endParaRPr>
          </a:p>
          <a:p>
            <a:r>
              <a:rPr lang="en-US">
                <a:cs typeface="Calibri"/>
              </a:rPr>
              <a:t>In this example, </a:t>
            </a:r>
            <a:r>
              <a:rPr lang="en-US"/>
              <a:t>if it takes 30 minutes to prepare things for the next day and you want to begin your bedtime routine at 12:30am then you should begin preparing your things for the next day at 12am. If you want to start your bedtime routine at 11:30pm then you should begin preparing your things for the next day at 11pm.</a:t>
            </a:r>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0019D91-D33E-2047-964C-331174639827}" type="slidenum">
              <a:rPr lang="en-US" smtClean="0"/>
              <a:t>8</a:t>
            </a:fld>
            <a:endParaRPr lang="en-US"/>
          </a:p>
        </p:txBody>
      </p:sp>
    </p:spTree>
    <p:extLst>
      <p:ext uri="{BB962C8B-B14F-4D97-AF65-F5344CB8AC3E}">
        <p14:creationId xmlns:p14="http://schemas.microsoft.com/office/powerpoint/2010/main" val="353687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final step is to plan the time you will stop work and begin your leisure routine. A leisure routine can be anywhere from 15 to 60 minutes depending on what you decide to do. Some suggestions of things to do include have a beverage like warm tea and maybe a light snack, watching a television show, chatting with a loved one, spending time with a pet or even cleaning. </a:t>
            </a:r>
          </a:p>
          <a:p>
            <a:endParaRPr lang="en-US"/>
          </a:p>
          <a:p>
            <a:r>
              <a:rPr lang="en-US">
                <a:ea typeface="Calibri"/>
                <a:cs typeface="Calibri"/>
              </a:rPr>
              <a:t>In this example, you will want to end work and start leisure at 11:45 pm so that you have 15 minutes before preparing things for the next day at 12am. Or if you plan to start preparing things for the next day at </a:t>
            </a:r>
            <a:r>
              <a:rPr lang="en-US" dirty="0">
                <a:ea typeface="Calibri"/>
                <a:cs typeface="Calibri"/>
              </a:rPr>
              <a:t>11 PM, you would want to stop working at 10:30 PM</a:t>
            </a:r>
            <a:r>
              <a:rPr lang="en-US">
                <a:ea typeface="Calibri"/>
                <a:cs typeface="Calibri"/>
              </a:rPr>
              <a:t>.</a:t>
            </a:r>
            <a:r>
              <a:rPr lang="en-US" dirty="0">
                <a:ea typeface="Calibri"/>
                <a:cs typeface="Calibri"/>
              </a:rPr>
              <a:t> </a:t>
            </a:r>
            <a:r>
              <a:rPr lang="en-US">
                <a:ea typeface="Calibri"/>
                <a:cs typeface="Calibri"/>
              </a:rPr>
              <a:t> </a:t>
            </a:r>
            <a:endParaRPr lang="en-US"/>
          </a:p>
        </p:txBody>
      </p:sp>
      <p:sp>
        <p:nvSpPr>
          <p:cNvPr id="4" name="Slide Number Placeholder 3"/>
          <p:cNvSpPr>
            <a:spLocks noGrp="1"/>
          </p:cNvSpPr>
          <p:nvPr>
            <p:ph type="sldNum" sz="quarter" idx="5"/>
          </p:nvPr>
        </p:nvSpPr>
        <p:spPr/>
        <p:txBody>
          <a:bodyPr/>
          <a:lstStyle/>
          <a:p>
            <a:fld id="{30019D91-D33E-2047-964C-331174639827}" type="slidenum">
              <a:rPr lang="en-US" smtClean="0"/>
              <a:t>9</a:t>
            </a:fld>
            <a:endParaRPr lang="en-US"/>
          </a:p>
        </p:txBody>
      </p:sp>
    </p:spTree>
    <p:extLst>
      <p:ext uri="{BB962C8B-B14F-4D97-AF65-F5344CB8AC3E}">
        <p14:creationId xmlns:p14="http://schemas.microsoft.com/office/powerpoint/2010/main" val="26531222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8B79972-DC55-3348-BB6D-F33DD5089332}"/>
              </a:ext>
            </a:extLst>
          </p:cNvPr>
          <p:cNvSpPr>
            <a:spLocks noGrp="1"/>
          </p:cNvSpPr>
          <p:nvPr>
            <p:ph type="ctrTitle" hasCustomPrompt="1"/>
          </p:nvPr>
        </p:nvSpPr>
        <p:spPr>
          <a:xfrm>
            <a:off x="612648" y="3293316"/>
            <a:ext cx="5509071" cy="1508125"/>
          </a:xfrm>
        </p:spPr>
        <p:txBody>
          <a:bodyPr anchor="b">
            <a:normAutofit/>
          </a:bodyPr>
          <a:lstStyle>
            <a:lvl1pPr algn="l">
              <a:defRPr sz="3600">
                <a:solidFill>
                  <a:srgbClr val="990000"/>
                </a:solidFill>
              </a:defRPr>
            </a:lvl1pPr>
          </a:lstStyle>
          <a:p>
            <a:r>
              <a:rPr lang="en-US"/>
              <a:t>Title of presentation goes here</a:t>
            </a:r>
          </a:p>
        </p:txBody>
      </p:sp>
      <p:sp>
        <p:nvSpPr>
          <p:cNvPr id="4" name="Subtitle 2">
            <a:extLst>
              <a:ext uri="{FF2B5EF4-FFF2-40B4-BE49-F238E27FC236}">
                <a16:creationId xmlns:a16="http://schemas.microsoft.com/office/drawing/2014/main" id="{C27E14F3-A1C4-3843-8326-D47F9839EE35}"/>
              </a:ext>
            </a:extLst>
          </p:cNvPr>
          <p:cNvSpPr>
            <a:spLocks noGrp="1"/>
          </p:cNvSpPr>
          <p:nvPr>
            <p:ph type="subTitle" idx="1" hasCustomPrompt="1"/>
          </p:nvPr>
        </p:nvSpPr>
        <p:spPr>
          <a:xfrm>
            <a:off x="612648" y="4864061"/>
            <a:ext cx="5509071" cy="1000190"/>
          </a:xfr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pic>
        <p:nvPicPr>
          <p:cNvPr id="6" name="Picture 5">
            <a:extLst>
              <a:ext uri="{FF2B5EF4-FFF2-40B4-BE49-F238E27FC236}">
                <a16:creationId xmlns:a16="http://schemas.microsoft.com/office/drawing/2014/main" id="{87397E11-562F-994C-9B11-0A2EFC4DEA54}"/>
              </a:ext>
            </a:extLst>
          </p:cNvPr>
          <p:cNvPicPr>
            <a:picLocks noChangeAspect="1"/>
          </p:cNvPicPr>
          <p:nvPr userDrawn="1"/>
        </p:nvPicPr>
        <p:blipFill>
          <a:blip r:embed="rId2">
            <a:alphaModFix/>
          </a:blip>
          <a:stretch>
            <a:fillRect/>
          </a:stretch>
        </p:blipFill>
        <p:spPr>
          <a:xfrm>
            <a:off x="94042" y="129828"/>
            <a:ext cx="3756819" cy="1174006"/>
          </a:xfrm>
          <a:prstGeom prst="rect">
            <a:avLst/>
          </a:prstGeom>
        </p:spPr>
      </p:pic>
      <p:pic>
        <p:nvPicPr>
          <p:cNvPr id="5" name="Picture 4" descr="A close up of a logo&#10;&#10;Description automatically generated">
            <a:extLst>
              <a:ext uri="{FF2B5EF4-FFF2-40B4-BE49-F238E27FC236}">
                <a16:creationId xmlns:a16="http://schemas.microsoft.com/office/drawing/2014/main" id="{8A8FAE4B-CAD2-DA42-954A-C5D97F131E00}"/>
              </a:ext>
            </a:extLst>
          </p:cNvPr>
          <p:cNvPicPr>
            <a:picLocks noChangeAspect="1"/>
          </p:cNvPicPr>
          <p:nvPr userDrawn="1"/>
        </p:nvPicPr>
        <p:blipFill>
          <a:blip r:embed="rId3"/>
          <a:stretch>
            <a:fillRect/>
          </a:stretch>
        </p:blipFill>
        <p:spPr>
          <a:xfrm>
            <a:off x="9816534" y="6271616"/>
            <a:ext cx="2162106" cy="433626"/>
          </a:xfrm>
          <a:prstGeom prst="rect">
            <a:avLst/>
          </a:prstGeom>
        </p:spPr>
      </p:pic>
      <p:pic>
        <p:nvPicPr>
          <p:cNvPr id="8" name="Picture 7">
            <a:extLst>
              <a:ext uri="{FF2B5EF4-FFF2-40B4-BE49-F238E27FC236}">
                <a16:creationId xmlns:a16="http://schemas.microsoft.com/office/drawing/2014/main" id="{C5035573-4F43-B04D-8AB0-0D7EDE04676D}"/>
              </a:ext>
            </a:extLst>
          </p:cNvPr>
          <p:cNvPicPr>
            <a:picLocks noChangeAspect="1"/>
          </p:cNvPicPr>
          <p:nvPr userDrawn="1"/>
        </p:nvPicPr>
        <p:blipFill>
          <a:blip r:embed="rId4">
            <a:alphaModFix amt="5000"/>
          </a:blip>
          <a:stretch>
            <a:fillRect/>
          </a:stretch>
        </p:blipFill>
        <p:spPr>
          <a:xfrm>
            <a:off x="4862146" y="-623226"/>
            <a:ext cx="8104451" cy="8104451"/>
          </a:xfrm>
          <a:prstGeom prst="rect">
            <a:avLst/>
          </a:prstGeom>
        </p:spPr>
      </p:pic>
    </p:spTree>
    <p:extLst>
      <p:ext uri="{BB962C8B-B14F-4D97-AF65-F5344CB8AC3E}">
        <p14:creationId xmlns:p14="http://schemas.microsoft.com/office/powerpoint/2010/main" val="1265022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cSld name="2_Title and Conten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609600" y="365760"/>
            <a:ext cx="109728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990000"/>
              </a:buClr>
              <a:buSzPts val="2800"/>
              <a:buFont typeface="Arial Black"/>
              <a:buNone/>
              <a:defRPr sz="2800">
                <a:solidFill>
                  <a:srgbClr val="99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pic>
        <p:nvPicPr>
          <p:cNvPr id="21" name="Google Shape;21;p3"/>
          <p:cNvPicPr preferRelativeResize="0"/>
          <p:nvPr/>
        </p:nvPicPr>
        <p:blipFill rotWithShape="1">
          <a:blip r:embed="rId2">
            <a:alphaModFix/>
          </a:blip>
          <a:srcRect/>
          <a:stretch/>
        </p:blipFill>
        <p:spPr>
          <a:xfrm>
            <a:off x="125923" y="6176963"/>
            <a:ext cx="983152" cy="615453"/>
          </a:xfrm>
          <a:prstGeom prst="rect">
            <a:avLst/>
          </a:prstGeom>
          <a:noFill/>
          <a:ln>
            <a:noFill/>
          </a:ln>
        </p:spPr>
      </p:pic>
      <p:sp>
        <p:nvSpPr>
          <p:cNvPr id="22" name="Google Shape;22;p3"/>
          <p:cNvSpPr txBox="1">
            <a:spLocks noGrp="1"/>
          </p:cNvSpPr>
          <p:nvPr>
            <p:ph type="body" idx="1"/>
          </p:nvPr>
        </p:nvSpPr>
        <p:spPr>
          <a:xfrm>
            <a:off x="609600" y="1810512"/>
            <a:ext cx="10972800" cy="43616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pic>
        <p:nvPicPr>
          <p:cNvPr id="23" name="Google Shape;23;p3" descr="A close up of a logo&#10;&#10;Description automatically generated"/>
          <p:cNvPicPr preferRelativeResize="0"/>
          <p:nvPr/>
        </p:nvPicPr>
        <p:blipFill rotWithShape="1">
          <a:blip r:embed="rId3">
            <a:alphaModFix/>
          </a:blip>
          <a:srcRect/>
          <a:stretch/>
        </p:blipFill>
        <p:spPr>
          <a:xfrm>
            <a:off x="9816534" y="6271616"/>
            <a:ext cx="2162106" cy="433626"/>
          </a:xfrm>
          <a:prstGeom prst="rect">
            <a:avLst/>
          </a:prstGeom>
          <a:noFill/>
          <a:ln>
            <a:noFill/>
          </a:ln>
        </p:spPr>
      </p:pic>
    </p:spTree>
    <p:extLst>
      <p:ext uri="{BB962C8B-B14F-4D97-AF65-F5344CB8AC3E}">
        <p14:creationId xmlns:p14="http://schemas.microsoft.com/office/powerpoint/2010/main" val="1508517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5311BA-70AE-8B47-9F63-C85A9247CCB9}"/>
              </a:ext>
            </a:extLst>
          </p:cNvPr>
          <p:cNvPicPr>
            <a:picLocks noChangeAspect="1"/>
          </p:cNvPicPr>
          <p:nvPr userDrawn="1"/>
        </p:nvPicPr>
        <p:blipFill>
          <a:blip r:embed="rId2">
            <a:alphaModFix amt="5000"/>
          </a:blip>
          <a:stretch>
            <a:fillRect/>
          </a:stretch>
        </p:blipFill>
        <p:spPr>
          <a:xfrm>
            <a:off x="4862146" y="-900318"/>
            <a:ext cx="8104451" cy="8104451"/>
          </a:xfrm>
          <a:prstGeom prst="rect">
            <a:avLst/>
          </a:prstGeom>
        </p:spPr>
      </p:pic>
      <p:sp>
        <p:nvSpPr>
          <p:cNvPr id="13" name="Title 1">
            <a:extLst>
              <a:ext uri="{FF2B5EF4-FFF2-40B4-BE49-F238E27FC236}">
                <a16:creationId xmlns:a16="http://schemas.microsoft.com/office/drawing/2014/main" id="{E819E9A0-32E2-B942-B8EC-60F8561F65A5}"/>
              </a:ext>
            </a:extLst>
          </p:cNvPr>
          <p:cNvSpPr>
            <a:spLocks noGrp="1"/>
          </p:cNvSpPr>
          <p:nvPr>
            <p:ph type="title" hasCustomPrompt="1"/>
          </p:nvPr>
        </p:nvSpPr>
        <p:spPr>
          <a:xfrm>
            <a:off x="609600" y="365760"/>
            <a:ext cx="10972800" cy="1325563"/>
          </a:xfrm>
        </p:spPr>
        <p:txBody>
          <a:bodyPr>
            <a:normAutofit/>
          </a:bodyPr>
          <a:lstStyle>
            <a:lvl1pPr>
              <a:defRPr sz="2800">
                <a:solidFill>
                  <a:srgbClr val="990000"/>
                </a:solidFill>
              </a:defRPr>
            </a:lvl1pPr>
          </a:lstStyle>
          <a:p>
            <a:r>
              <a:rPr lang="en-US"/>
              <a:t>Click to add text</a:t>
            </a:r>
          </a:p>
        </p:txBody>
      </p:sp>
      <p:pic>
        <p:nvPicPr>
          <p:cNvPr id="10" name="Picture 9">
            <a:extLst>
              <a:ext uri="{FF2B5EF4-FFF2-40B4-BE49-F238E27FC236}">
                <a16:creationId xmlns:a16="http://schemas.microsoft.com/office/drawing/2014/main" id="{D7590B15-73C3-C445-BDE4-623F7B74F5FA}"/>
              </a:ext>
            </a:extLst>
          </p:cNvPr>
          <p:cNvPicPr>
            <a:picLocks noChangeAspect="1"/>
          </p:cNvPicPr>
          <p:nvPr userDrawn="1"/>
        </p:nvPicPr>
        <p:blipFill>
          <a:blip r:embed="rId3"/>
          <a:stretch>
            <a:fillRect/>
          </a:stretch>
        </p:blipFill>
        <p:spPr>
          <a:xfrm>
            <a:off x="125923" y="6176963"/>
            <a:ext cx="983152" cy="615453"/>
          </a:xfrm>
          <a:prstGeom prst="rect">
            <a:avLst/>
          </a:prstGeom>
        </p:spPr>
      </p:pic>
      <p:sp>
        <p:nvSpPr>
          <p:cNvPr id="4" name="Text Placeholder 3">
            <a:extLst>
              <a:ext uri="{FF2B5EF4-FFF2-40B4-BE49-F238E27FC236}">
                <a16:creationId xmlns:a16="http://schemas.microsoft.com/office/drawing/2014/main" id="{D864C0F4-B4E4-5F4F-8F3B-E0E0A9FB9052}"/>
              </a:ext>
            </a:extLst>
          </p:cNvPr>
          <p:cNvSpPr>
            <a:spLocks noGrp="1"/>
          </p:cNvSpPr>
          <p:nvPr>
            <p:ph type="body" sz="quarter" idx="10" hasCustomPrompt="1"/>
          </p:nvPr>
        </p:nvSpPr>
        <p:spPr>
          <a:xfrm>
            <a:off x="609600" y="1810512"/>
            <a:ext cx="10972800" cy="4361688"/>
          </a:xfrm>
        </p:spPr>
        <p:txBody>
          <a:bodyPr>
            <a:normAutofit/>
          </a:bodyPr>
          <a:lstStyle>
            <a:lvl1pPr marL="0" indent="0">
              <a:buNone/>
              <a:defRPr sz="2400"/>
            </a:lvl1pPr>
          </a:lstStyle>
          <a:p>
            <a:pPr lvl="0"/>
            <a:r>
              <a:rPr lang="en-US"/>
              <a:t>Click to add text</a:t>
            </a:r>
          </a:p>
        </p:txBody>
      </p:sp>
      <p:pic>
        <p:nvPicPr>
          <p:cNvPr id="5" name="Picture 4" descr="A close up of a logo&#10;&#10;Description automatically generated">
            <a:extLst>
              <a:ext uri="{FF2B5EF4-FFF2-40B4-BE49-F238E27FC236}">
                <a16:creationId xmlns:a16="http://schemas.microsoft.com/office/drawing/2014/main" id="{048CB820-55DB-FF4F-B489-C7EDFF0E6FF2}"/>
              </a:ext>
            </a:extLst>
          </p:cNvPr>
          <p:cNvPicPr>
            <a:picLocks noChangeAspect="1"/>
          </p:cNvPicPr>
          <p:nvPr userDrawn="1"/>
        </p:nvPicPr>
        <p:blipFill>
          <a:blip r:embed="rId4"/>
          <a:stretch>
            <a:fillRect/>
          </a:stretch>
        </p:blipFill>
        <p:spPr>
          <a:xfrm>
            <a:off x="9816534" y="6271616"/>
            <a:ext cx="2162106" cy="433626"/>
          </a:xfrm>
          <a:prstGeom prst="rect">
            <a:avLst/>
          </a:prstGeom>
        </p:spPr>
      </p:pic>
    </p:spTree>
    <p:extLst>
      <p:ext uri="{BB962C8B-B14F-4D97-AF65-F5344CB8AC3E}">
        <p14:creationId xmlns:p14="http://schemas.microsoft.com/office/powerpoint/2010/main" val="2658337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819E9A0-32E2-B942-B8EC-60F8561F65A5}"/>
              </a:ext>
            </a:extLst>
          </p:cNvPr>
          <p:cNvSpPr>
            <a:spLocks noGrp="1"/>
          </p:cNvSpPr>
          <p:nvPr>
            <p:ph type="title" hasCustomPrompt="1"/>
          </p:nvPr>
        </p:nvSpPr>
        <p:spPr>
          <a:xfrm>
            <a:off x="609600" y="365760"/>
            <a:ext cx="10972800" cy="1325563"/>
          </a:xfrm>
        </p:spPr>
        <p:txBody>
          <a:bodyPr>
            <a:normAutofit/>
          </a:bodyPr>
          <a:lstStyle>
            <a:lvl1pPr>
              <a:defRPr sz="2800">
                <a:solidFill>
                  <a:srgbClr val="990000"/>
                </a:solidFill>
              </a:defRPr>
            </a:lvl1pPr>
          </a:lstStyle>
          <a:p>
            <a:r>
              <a:rPr lang="en-US"/>
              <a:t>Click to add text</a:t>
            </a:r>
          </a:p>
        </p:txBody>
      </p:sp>
      <p:pic>
        <p:nvPicPr>
          <p:cNvPr id="10" name="Picture 9">
            <a:extLst>
              <a:ext uri="{FF2B5EF4-FFF2-40B4-BE49-F238E27FC236}">
                <a16:creationId xmlns:a16="http://schemas.microsoft.com/office/drawing/2014/main" id="{D7590B15-73C3-C445-BDE4-623F7B74F5FA}"/>
              </a:ext>
            </a:extLst>
          </p:cNvPr>
          <p:cNvPicPr>
            <a:picLocks noChangeAspect="1"/>
          </p:cNvPicPr>
          <p:nvPr userDrawn="1"/>
        </p:nvPicPr>
        <p:blipFill>
          <a:blip r:embed="rId2"/>
          <a:stretch>
            <a:fillRect/>
          </a:stretch>
        </p:blipFill>
        <p:spPr>
          <a:xfrm>
            <a:off x="125923" y="6176963"/>
            <a:ext cx="983152" cy="615453"/>
          </a:xfrm>
          <a:prstGeom prst="rect">
            <a:avLst/>
          </a:prstGeom>
        </p:spPr>
      </p:pic>
      <p:sp>
        <p:nvSpPr>
          <p:cNvPr id="4" name="Text Placeholder 3">
            <a:extLst>
              <a:ext uri="{FF2B5EF4-FFF2-40B4-BE49-F238E27FC236}">
                <a16:creationId xmlns:a16="http://schemas.microsoft.com/office/drawing/2014/main" id="{D864C0F4-B4E4-5F4F-8F3B-E0E0A9FB9052}"/>
              </a:ext>
            </a:extLst>
          </p:cNvPr>
          <p:cNvSpPr>
            <a:spLocks noGrp="1"/>
          </p:cNvSpPr>
          <p:nvPr>
            <p:ph type="body" sz="quarter" idx="10" hasCustomPrompt="1"/>
          </p:nvPr>
        </p:nvSpPr>
        <p:spPr>
          <a:xfrm>
            <a:off x="609600" y="1810512"/>
            <a:ext cx="10972800" cy="4361688"/>
          </a:xfrm>
        </p:spPr>
        <p:txBody>
          <a:bodyPr>
            <a:normAutofit/>
          </a:bodyPr>
          <a:lstStyle>
            <a:lvl1pPr marL="0" indent="0">
              <a:buNone/>
              <a:defRPr sz="2400"/>
            </a:lvl1pPr>
          </a:lstStyle>
          <a:p>
            <a:pPr lvl="0"/>
            <a:r>
              <a:rPr lang="en-US"/>
              <a:t>Click to add text</a:t>
            </a:r>
          </a:p>
        </p:txBody>
      </p:sp>
      <p:pic>
        <p:nvPicPr>
          <p:cNvPr id="5" name="Picture 4" descr="A close up of a logo&#10;&#10;Description automatically generated">
            <a:extLst>
              <a:ext uri="{FF2B5EF4-FFF2-40B4-BE49-F238E27FC236}">
                <a16:creationId xmlns:a16="http://schemas.microsoft.com/office/drawing/2014/main" id="{048CB820-55DB-FF4F-B489-C7EDFF0E6FF2}"/>
              </a:ext>
            </a:extLst>
          </p:cNvPr>
          <p:cNvPicPr>
            <a:picLocks noChangeAspect="1"/>
          </p:cNvPicPr>
          <p:nvPr userDrawn="1"/>
        </p:nvPicPr>
        <p:blipFill>
          <a:blip r:embed="rId3"/>
          <a:stretch>
            <a:fillRect/>
          </a:stretch>
        </p:blipFill>
        <p:spPr>
          <a:xfrm>
            <a:off x="9816534" y="6271616"/>
            <a:ext cx="2162106" cy="433626"/>
          </a:xfrm>
          <a:prstGeom prst="rect">
            <a:avLst/>
          </a:prstGeom>
        </p:spPr>
      </p:pic>
    </p:spTree>
    <p:extLst>
      <p:ext uri="{BB962C8B-B14F-4D97-AF65-F5344CB8AC3E}">
        <p14:creationId xmlns:p14="http://schemas.microsoft.com/office/powerpoint/2010/main" val="3684659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B2937A-1C64-A44F-B270-DA7D748BC256}"/>
              </a:ext>
            </a:extLst>
          </p:cNvPr>
          <p:cNvPicPr>
            <a:picLocks noChangeAspect="1"/>
          </p:cNvPicPr>
          <p:nvPr userDrawn="1"/>
        </p:nvPicPr>
        <p:blipFill>
          <a:blip r:embed="rId2"/>
          <a:stretch>
            <a:fillRect/>
          </a:stretch>
        </p:blipFill>
        <p:spPr>
          <a:xfrm>
            <a:off x="125923" y="6176963"/>
            <a:ext cx="983152" cy="615453"/>
          </a:xfrm>
          <a:prstGeom prst="rect">
            <a:avLst/>
          </a:prstGeom>
        </p:spPr>
      </p:pic>
      <p:cxnSp>
        <p:nvCxnSpPr>
          <p:cNvPr id="6" name="Straight Connector 5">
            <a:extLst>
              <a:ext uri="{FF2B5EF4-FFF2-40B4-BE49-F238E27FC236}">
                <a16:creationId xmlns:a16="http://schemas.microsoft.com/office/drawing/2014/main" id="{3D2974C6-99FC-4E49-94CB-7A94EAD10F54}"/>
              </a:ext>
            </a:extLst>
          </p:cNvPr>
          <p:cNvCxnSpPr/>
          <p:nvPr userDrawn="1"/>
        </p:nvCxnSpPr>
        <p:spPr>
          <a:xfrm>
            <a:off x="640080" y="4833257"/>
            <a:ext cx="3773731"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68C69FF2-4DB6-7840-98A1-F0596631A82A}"/>
              </a:ext>
            </a:extLst>
          </p:cNvPr>
          <p:cNvSpPr>
            <a:spLocks noGrp="1"/>
          </p:cNvSpPr>
          <p:nvPr>
            <p:ph type="body" sz="quarter" idx="10" hasCustomPrompt="1"/>
          </p:nvPr>
        </p:nvSpPr>
        <p:spPr>
          <a:xfrm>
            <a:off x="612648" y="4041648"/>
            <a:ext cx="6194425" cy="699731"/>
          </a:xfrm>
        </p:spPr>
        <p:txBody>
          <a:bodyPr/>
          <a:lstStyle>
            <a:lvl1pPr marL="0" indent="0">
              <a:buNone/>
              <a:defRPr b="1" i="0">
                <a:solidFill>
                  <a:schemeClr val="tx1"/>
                </a:solidFill>
                <a:latin typeface="Arial Black" panose="020B0604020202020204" pitchFamily="34" charset="0"/>
                <a:cs typeface="Arial Black"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text</a:t>
            </a:r>
          </a:p>
        </p:txBody>
      </p:sp>
      <p:pic>
        <p:nvPicPr>
          <p:cNvPr id="5" name="Picture 4" descr="A close up of a logo&#10;&#10;Description automatically generated">
            <a:extLst>
              <a:ext uri="{FF2B5EF4-FFF2-40B4-BE49-F238E27FC236}">
                <a16:creationId xmlns:a16="http://schemas.microsoft.com/office/drawing/2014/main" id="{6C6209D8-D80F-D14D-A8D0-D742C35A49DD}"/>
              </a:ext>
            </a:extLst>
          </p:cNvPr>
          <p:cNvPicPr>
            <a:picLocks noChangeAspect="1"/>
          </p:cNvPicPr>
          <p:nvPr userDrawn="1"/>
        </p:nvPicPr>
        <p:blipFill>
          <a:blip r:embed="rId3"/>
          <a:stretch>
            <a:fillRect/>
          </a:stretch>
        </p:blipFill>
        <p:spPr>
          <a:xfrm>
            <a:off x="9816534" y="6271616"/>
            <a:ext cx="2162106" cy="433626"/>
          </a:xfrm>
          <a:prstGeom prst="rect">
            <a:avLst/>
          </a:prstGeom>
        </p:spPr>
      </p:pic>
      <p:pic>
        <p:nvPicPr>
          <p:cNvPr id="9" name="Picture 8">
            <a:extLst>
              <a:ext uri="{FF2B5EF4-FFF2-40B4-BE49-F238E27FC236}">
                <a16:creationId xmlns:a16="http://schemas.microsoft.com/office/drawing/2014/main" id="{99327236-C8E4-F648-ACEF-B9DA8FD75726}"/>
              </a:ext>
            </a:extLst>
          </p:cNvPr>
          <p:cNvPicPr>
            <a:picLocks noChangeAspect="1"/>
          </p:cNvPicPr>
          <p:nvPr userDrawn="1"/>
        </p:nvPicPr>
        <p:blipFill>
          <a:blip r:embed="rId4">
            <a:alphaModFix amt="5000"/>
          </a:blip>
          <a:stretch>
            <a:fillRect/>
          </a:stretch>
        </p:blipFill>
        <p:spPr>
          <a:xfrm>
            <a:off x="4862146" y="-623226"/>
            <a:ext cx="8104451" cy="8104451"/>
          </a:xfrm>
          <a:prstGeom prst="rect">
            <a:avLst/>
          </a:prstGeom>
        </p:spPr>
      </p:pic>
    </p:spTree>
    <p:extLst>
      <p:ext uri="{BB962C8B-B14F-4D97-AF65-F5344CB8AC3E}">
        <p14:creationId xmlns:p14="http://schemas.microsoft.com/office/powerpoint/2010/main" val="1830826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B2937A-1C64-A44F-B270-DA7D748BC256}"/>
              </a:ext>
            </a:extLst>
          </p:cNvPr>
          <p:cNvPicPr>
            <a:picLocks noChangeAspect="1"/>
          </p:cNvPicPr>
          <p:nvPr userDrawn="1"/>
        </p:nvPicPr>
        <p:blipFill>
          <a:blip r:embed="rId2"/>
          <a:stretch>
            <a:fillRect/>
          </a:stretch>
        </p:blipFill>
        <p:spPr>
          <a:xfrm>
            <a:off x="125923" y="6176963"/>
            <a:ext cx="983152" cy="615453"/>
          </a:xfrm>
          <a:prstGeom prst="rect">
            <a:avLst/>
          </a:prstGeom>
        </p:spPr>
      </p:pic>
      <p:cxnSp>
        <p:nvCxnSpPr>
          <p:cNvPr id="6" name="Straight Connector 5">
            <a:extLst>
              <a:ext uri="{FF2B5EF4-FFF2-40B4-BE49-F238E27FC236}">
                <a16:creationId xmlns:a16="http://schemas.microsoft.com/office/drawing/2014/main" id="{3D2974C6-99FC-4E49-94CB-7A94EAD10F54}"/>
              </a:ext>
            </a:extLst>
          </p:cNvPr>
          <p:cNvCxnSpPr/>
          <p:nvPr userDrawn="1"/>
        </p:nvCxnSpPr>
        <p:spPr>
          <a:xfrm>
            <a:off x="640080" y="4833257"/>
            <a:ext cx="3773731"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68C69FF2-4DB6-7840-98A1-F0596631A82A}"/>
              </a:ext>
            </a:extLst>
          </p:cNvPr>
          <p:cNvSpPr>
            <a:spLocks noGrp="1"/>
          </p:cNvSpPr>
          <p:nvPr>
            <p:ph type="body" sz="quarter" idx="10" hasCustomPrompt="1"/>
          </p:nvPr>
        </p:nvSpPr>
        <p:spPr>
          <a:xfrm>
            <a:off x="612648" y="4041648"/>
            <a:ext cx="6194425" cy="699731"/>
          </a:xfrm>
        </p:spPr>
        <p:txBody>
          <a:bodyPr/>
          <a:lstStyle>
            <a:lvl1pPr marL="0" indent="0">
              <a:buNone/>
              <a:defRPr b="1" i="0">
                <a:solidFill>
                  <a:schemeClr val="tx1"/>
                </a:solidFill>
                <a:latin typeface="Arial Black" panose="020B0604020202020204" pitchFamily="34" charset="0"/>
                <a:cs typeface="Arial Black"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text</a:t>
            </a:r>
          </a:p>
        </p:txBody>
      </p:sp>
      <p:pic>
        <p:nvPicPr>
          <p:cNvPr id="5" name="Picture 4" descr="A close up of a logo&#10;&#10;Description automatically generated">
            <a:extLst>
              <a:ext uri="{FF2B5EF4-FFF2-40B4-BE49-F238E27FC236}">
                <a16:creationId xmlns:a16="http://schemas.microsoft.com/office/drawing/2014/main" id="{6C6209D8-D80F-D14D-A8D0-D742C35A49DD}"/>
              </a:ext>
            </a:extLst>
          </p:cNvPr>
          <p:cNvPicPr>
            <a:picLocks noChangeAspect="1"/>
          </p:cNvPicPr>
          <p:nvPr userDrawn="1"/>
        </p:nvPicPr>
        <p:blipFill>
          <a:blip r:embed="rId3"/>
          <a:stretch>
            <a:fillRect/>
          </a:stretch>
        </p:blipFill>
        <p:spPr>
          <a:xfrm>
            <a:off x="9816534" y="6271616"/>
            <a:ext cx="2162106" cy="433626"/>
          </a:xfrm>
          <a:prstGeom prst="rect">
            <a:avLst/>
          </a:prstGeom>
        </p:spPr>
      </p:pic>
    </p:spTree>
    <p:extLst>
      <p:ext uri="{BB962C8B-B14F-4D97-AF65-F5344CB8AC3E}">
        <p14:creationId xmlns:p14="http://schemas.microsoft.com/office/powerpoint/2010/main" val="2061702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 Text and Object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1AA42BE-C852-1C46-B4B7-0E5CBE49B6D0}"/>
              </a:ext>
            </a:extLst>
          </p:cNvPr>
          <p:cNvPicPr>
            <a:picLocks noChangeAspect="1"/>
          </p:cNvPicPr>
          <p:nvPr userDrawn="1"/>
        </p:nvPicPr>
        <p:blipFill>
          <a:blip r:embed="rId2"/>
          <a:stretch>
            <a:fillRect/>
          </a:stretch>
        </p:blipFill>
        <p:spPr>
          <a:xfrm>
            <a:off x="125923" y="6176963"/>
            <a:ext cx="983152" cy="615453"/>
          </a:xfrm>
          <a:prstGeom prst="rect">
            <a:avLst/>
          </a:prstGeom>
        </p:spPr>
      </p:pic>
      <p:sp>
        <p:nvSpPr>
          <p:cNvPr id="7" name="Title 1">
            <a:extLst>
              <a:ext uri="{FF2B5EF4-FFF2-40B4-BE49-F238E27FC236}">
                <a16:creationId xmlns:a16="http://schemas.microsoft.com/office/drawing/2014/main" id="{9887F090-21A7-904B-994C-E20C73C1A275}"/>
              </a:ext>
            </a:extLst>
          </p:cNvPr>
          <p:cNvSpPr>
            <a:spLocks noGrp="1"/>
          </p:cNvSpPr>
          <p:nvPr>
            <p:ph type="title" hasCustomPrompt="1"/>
          </p:nvPr>
        </p:nvSpPr>
        <p:spPr>
          <a:xfrm>
            <a:off x="612648" y="365760"/>
            <a:ext cx="10972800" cy="1325563"/>
          </a:xfrm>
        </p:spPr>
        <p:txBody>
          <a:bodyPr>
            <a:normAutofit/>
          </a:bodyPr>
          <a:lstStyle>
            <a:lvl1pPr>
              <a:defRPr sz="2800">
                <a:solidFill>
                  <a:srgbClr val="990000"/>
                </a:solidFill>
              </a:defRPr>
            </a:lvl1pPr>
          </a:lstStyle>
          <a:p>
            <a:r>
              <a:rPr lang="en-US"/>
              <a:t>Click to add text</a:t>
            </a:r>
          </a:p>
        </p:txBody>
      </p:sp>
      <p:sp>
        <p:nvSpPr>
          <p:cNvPr id="6" name="Content Placeholder 5">
            <a:extLst>
              <a:ext uri="{FF2B5EF4-FFF2-40B4-BE49-F238E27FC236}">
                <a16:creationId xmlns:a16="http://schemas.microsoft.com/office/drawing/2014/main" id="{B099383B-A959-E849-B242-5710E0A6F03D}"/>
              </a:ext>
            </a:extLst>
          </p:cNvPr>
          <p:cNvSpPr>
            <a:spLocks noGrp="1"/>
          </p:cNvSpPr>
          <p:nvPr>
            <p:ph sz="quarter" idx="12" hasCustomPrompt="1"/>
          </p:nvPr>
        </p:nvSpPr>
        <p:spPr>
          <a:xfrm>
            <a:off x="6184394" y="1825625"/>
            <a:ext cx="5394960" cy="4351338"/>
          </a:xfrm>
        </p:spPr>
        <p:txBody>
          <a:bodyPr>
            <a:normAutofit/>
          </a:bodyPr>
          <a:lstStyle>
            <a:lvl1pPr marL="0" indent="0">
              <a:buNone/>
              <a:defRPr sz="2000"/>
            </a:lvl1pPr>
          </a:lstStyle>
          <a:p>
            <a:pPr lvl="0"/>
            <a:r>
              <a:rPr lang="en-US"/>
              <a:t>Click to add text</a:t>
            </a:r>
          </a:p>
        </p:txBody>
      </p:sp>
      <p:sp>
        <p:nvSpPr>
          <p:cNvPr id="8" name="Content Placeholder 5">
            <a:extLst>
              <a:ext uri="{FF2B5EF4-FFF2-40B4-BE49-F238E27FC236}">
                <a16:creationId xmlns:a16="http://schemas.microsoft.com/office/drawing/2014/main" id="{3CFBAEC6-E45F-B44D-9224-1926A85B2DA7}"/>
              </a:ext>
            </a:extLst>
          </p:cNvPr>
          <p:cNvSpPr>
            <a:spLocks noGrp="1"/>
          </p:cNvSpPr>
          <p:nvPr>
            <p:ph sz="quarter" idx="13" hasCustomPrompt="1"/>
          </p:nvPr>
        </p:nvSpPr>
        <p:spPr>
          <a:xfrm>
            <a:off x="612647" y="1825625"/>
            <a:ext cx="5394960" cy="4351338"/>
          </a:xfrm>
        </p:spPr>
        <p:txBody>
          <a:bodyPr>
            <a:normAutofit/>
          </a:bodyPr>
          <a:lstStyle>
            <a:lvl1pPr marL="0" indent="0">
              <a:buNone/>
              <a:defRPr sz="2000"/>
            </a:lvl1pPr>
          </a:lstStyle>
          <a:p>
            <a:pPr lvl="0"/>
            <a:r>
              <a:rPr lang="en-US"/>
              <a:t>Click to add text</a:t>
            </a:r>
          </a:p>
        </p:txBody>
      </p:sp>
      <p:pic>
        <p:nvPicPr>
          <p:cNvPr id="10" name="Picture 9" descr="A close up of a logo&#10;&#10;Description automatically generated">
            <a:extLst>
              <a:ext uri="{FF2B5EF4-FFF2-40B4-BE49-F238E27FC236}">
                <a16:creationId xmlns:a16="http://schemas.microsoft.com/office/drawing/2014/main" id="{56E685B0-279A-E34F-ABCE-25FE4EF846F4}"/>
              </a:ext>
            </a:extLst>
          </p:cNvPr>
          <p:cNvPicPr>
            <a:picLocks noChangeAspect="1"/>
          </p:cNvPicPr>
          <p:nvPr userDrawn="1"/>
        </p:nvPicPr>
        <p:blipFill>
          <a:blip r:embed="rId3"/>
          <a:stretch>
            <a:fillRect/>
          </a:stretch>
        </p:blipFill>
        <p:spPr>
          <a:xfrm>
            <a:off x="9816534" y="6271616"/>
            <a:ext cx="2162106" cy="433626"/>
          </a:xfrm>
          <a:prstGeom prst="rect">
            <a:avLst/>
          </a:prstGeom>
        </p:spPr>
      </p:pic>
      <p:pic>
        <p:nvPicPr>
          <p:cNvPr id="11" name="Picture 10">
            <a:extLst>
              <a:ext uri="{FF2B5EF4-FFF2-40B4-BE49-F238E27FC236}">
                <a16:creationId xmlns:a16="http://schemas.microsoft.com/office/drawing/2014/main" id="{DABD7D76-76CF-7E46-B772-B868542B647E}"/>
              </a:ext>
            </a:extLst>
          </p:cNvPr>
          <p:cNvPicPr>
            <a:picLocks noChangeAspect="1"/>
          </p:cNvPicPr>
          <p:nvPr userDrawn="1"/>
        </p:nvPicPr>
        <p:blipFill>
          <a:blip r:embed="rId4">
            <a:alphaModFix amt="5000"/>
          </a:blip>
          <a:stretch>
            <a:fillRect/>
          </a:stretch>
        </p:blipFill>
        <p:spPr>
          <a:xfrm>
            <a:off x="4862146" y="-623226"/>
            <a:ext cx="8104451" cy="8104451"/>
          </a:xfrm>
          <a:prstGeom prst="rect">
            <a:avLst/>
          </a:prstGeom>
        </p:spPr>
      </p:pic>
    </p:spTree>
    <p:extLst>
      <p:ext uri="{BB962C8B-B14F-4D97-AF65-F5344CB8AC3E}">
        <p14:creationId xmlns:p14="http://schemas.microsoft.com/office/powerpoint/2010/main" val="3639036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Column - Text and Object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1AA42BE-C852-1C46-B4B7-0E5CBE49B6D0}"/>
              </a:ext>
            </a:extLst>
          </p:cNvPr>
          <p:cNvPicPr>
            <a:picLocks noChangeAspect="1"/>
          </p:cNvPicPr>
          <p:nvPr userDrawn="1"/>
        </p:nvPicPr>
        <p:blipFill>
          <a:blip r:embed="rId2"/>
          <a:stretch>
            <a:fillRect/>
          </a:stretch>
        </p:blipFill>
        <p:spPr>
          <a:xfrm>
            <a:off x="125923" y="6176963"/>
            <a:ext cx="983152" cy="615453"/>
          </a:xfrm>
          <a:prstGeom prst="rect">
            <a:avLst/>
          </a:prstGeom>
        </p:spPr>
      </p:pic>
      <p:sp>
        <p:nvSpPr>
          <p:cNvPr id="7" name="Title 1">
            <a:extLst>
              <a:ext uri="{FF2B5EF4-FFF2-40B4-BE49-F238E27FC236}">
                <a16:creationId xmlns:a16="http://schemas.microsoft.com/office/drawing/2014/main" id="{9887F090-21A7-904B-994C-E20C73C1A275}"/>
              </a:ext>
            </a:extLst>
          </p:cNvPr>
          <p:cNvSpPr>
            <a:spLocks noGrp="1"/>
          </p:cNvSpPr>
          <p:nvPr>
            <p:ph type="title" hasCustomPrompt="1"/>
          </p:nvPr>
        </p:nvSpPr>
        <p:spPr>
          <a:xfrm>
            <a:off x="612648" y="365760"/>
            <a:ext cx="10972800" cy="1325563"/>
          </a:xfrm>
        </p:spPr>
        <p:txBody>
          <a:bodyPr>
            <a:normAutofit/>
          </a:bodyPr>
          <a:lstStyle>
            <a:lvl1pPr>
              <a:defRPr sz="2800">
                <a:solidFill>
                  <a:srgbClr val="990000"/>
                </a:solidFill>
              </a:defRPr>
            </a:lvl1pPr>
          </a:lstStyle>
          <a:p>
            <a:r>
              <a:rPr lang="en-US"/>
              <a:t>Click to add text</a:t>
            </a:r>
          </a:p>
        </p:txBody>
      </p:sp>
      <p:sp>
        <p:nvSpPr>
          <p:cNvPr id="6" name="Content Placeholder 5">
            <a:extLst>
              <a:ext uri="{FF2B5EF4-FFF2-40B4-BE49-F238E27FC236}">
                <a16:creationId xmlns:a16="http://schemas.microsoft.com/office/drawing/2014/main" id="{B099383B-A959-E849-B242-5710E0A6F03D}"/>
              </a:ext>
            </a:extLst>
          </p:cNvPr>
          <p:cNvSpPr>
            <a:spLocks noGrp="1"/>
          </p:cNvSpPr>
          <p:nvPr>
            <p:ph sz="quarter" idx="12" hasCustomPrompt="1"/>
          </p:nvPr>
        </p:nvSpPr>
        <p:spPr>
          <a:xfrm>
            <a:off x="6184394" y="1825625"/>
            <a:ext cx="5394960" cy="4351338"/>
          </a:xfrm>
        </p:spPr>
        <p:txBody>
          <a:bodyPr>
            <a:normAutofit/>
          </a:bodyPr>
          <a:lstStyle>
            <a:lvl1pPr marL="0" indent="0">
              <a:buNone/>
              <a:defRPr sz="2000"/>
            </a:lvl1pPr>
          </a:lstStyle>
          <a:p>
            <a:pPr lvl="0"/>
            <a:r>
              <a:rPr lang="en-US"/>
              <a:t>Click to add text</a:t>
            </a:r>
          </a:p>
        </p:txBody>
      </p:sp>
      <p:sp>
        <p:nvSpPr>
          <p:cNvPr id="8" name="Content Placeholder 5">
            <a:extLst>
              <a:ext uri="{FF2B5EF4-FFF2-40B4-BE49-F238E27FC236}">
                <a16:creationId xmlns:a16="http://schemas.microsoft.com/office/drawing/2014/main" id="{3CFBAEC6-E45F-B44D-9224-1926A85B2DA7}"/>
              </a:ext>
            </a:extLst>
          </p:cNvPr>
          <p:cNvSpPr>
            <a:spLocks noGrp="1"/>
          </p:cNvSpPr>
          <p:nvPr>
            <p:ph sz="quarter" idx="13" hasCustomPrompt="1"/>
          </p:nvPr>
        </p:nvSpPr>
        <p:spPr>
          <a:xfrm>
            <a:off x="612647" y="1825625"/>
            <a:ext cx="5394960" cy="4351338"/>
          </a:xfrm>
        </p:spPr>
        <p:txBody>
          <a:bodyPr>
            <a:normAutofit/>
          </a:bodyPr>
          <a:lstStyle>
            <a:lvl1pPr marL="0" indent="0">
              <a:buNone/>
              <a:defRPr sz="2000"/>
            </a:lvl1pPr>
          </a:lstStyle>
          <a:p>
            <a:pPr lvl="0"/>
            <a:r>
              <a:rPr lang="en-US"/>
              <a:t>Click to add text</a:t>
            </a:r>
          </a:p>
        </p:txBody>
      </p:sp>
      <p:pic>
        <p:nvPicPr>
          <p:cNvPr id="10" name="Picture 9" descr="A close up of a logo&#10;&#10;Description automatically generated">
            <a:extLst>
              <a:ext uri="{FF2B5EF4-FFF2-40B4-BE49-F238E27FC236}">
                <a16:creationId xmlns:a16="http://schemas.microsoft.com/office/drawing/2014/main" id="{56E685B0-279A-E34F-ABCE-25FE4EF846F4}"/>
              </a:ext>
            </a:extLst>
          </p:cNvPr>
          <p:cNvPicPr>
            <a:picLocks noChangeAspect="1"/>
          </p:cNvPicPr>
          <p:nvPr userDrawn="1"/>
        </p:nvPicPr>
        <p:blipFill>
          <a:blip r:embed="rId3"/>
          <a:stretch>
            <a:fillRect/>
          </a:stretch>
        </p:blipFill>
        <p:spPr>
          <a:xfrm>
            <a:off x="9816534" y="6271616"/>
            <a:ext cx="2162106" cy="433626"/>
          </a:xfrm>
          <a:prstGeom prst="rect">
            <a:avLst/>
          </a:prstGeom>
        </p:spPr>
      </p:pic>
    </p:spTree>
    <p:extLst>
      <p:ext uri="{BB962C8B-B14F-4D97-AF65-F5344CB8AC3E}">
        <p14:creationId xmlns:p14="http://schemas.microsoft.com/office/powerpoint/2010/main" val="2233592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 Photo w/ Title and Content">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30422F3-E0C5-734F-B462-D47F1B39ECC6}"/>
              </a:ext>
            </a:extLst>
          </p:cNvPr>
          <p:cNvPicPr>
            <a:picLocks noChangeAspect="1"/>
          </p:cNvPicPr>
          <p:nvPr userDrawn="1"/>
        </p:nvPicPr>
        <p:blipFill>
          <a:blip r:embed="rId2"/>
          <a:stretch>
            <a:fillRect/>
          </a:stretch>
        </p:blipFill>
        <p:spPr>
          <a:xfrm>
            <a:off x="125923" y="6176963"/>
            <a:ext cx="983152" cy="615453"/>
          </a:xfrm>
          <a:prstGeom prst="rect">
            <a:avLst/>
          </a:prstGeom>
        </p:spPr>
      </p:pic>
      <p:sp>
        <p:nvSpPr>
          <p:cNvPr id="9" name="Picture Placeholder 8">
            <a:extLst>
              <a:ext uri="{FF2B5EF4-FFF2-40B4-BE49-F238E27FC236}">
                <a16:creationId xmlns:a16="http://schemas.microsoft.com/office/drawing/2014/main" id="{EBF3072D-6912-3845-9D6D-7DFCA4C6F60A}"/>
              </a:ext>
            </a:extLst>
          </p:cNvPr>
          <p:cNvSpPr>
            <a:spLocks noGrp="1"/>
          </p:cNvSpPr>
          <p:nvPr>
            <p:ph type="pic" sz="quarter" idx="10"/>
          </p:nvPr>
        </p:nvSpPr>
        <p:spPr>
          <a:xfrm>
            <a:off x="612648" y="365760"/>
            <a:ext cx="5760720" cy="5678424"/>
          </a:xfrm>
        </p:spPr>
        <p:txBody>
          <a:bodyPr/>
          <a:lstStyle>
            <a:lvl1pPr marL="0" indent="0">
              <a:buNone/>
              <a:defRPr/>
            </a:lvl1pPr>
          </a:lstStyle>
          <a:p>
            <a:r>
              <a:rPr lang="en-US"/>
              <a:t>Click icon to add picture</a:t>
            </a:r>
          </a:p>
        </p:txBody>
      </p:sp>
      <p:sp>
        <p:nvSpPr>
          <p:cNvPr id="3" name="Text Placeholder 2">
            <a:extLst>
              <a:ext uri="{FF2B5EF4-FFF2-40B4-BE49-F238E27FC236}">
                <a16:creationId xmlns:a16="http://schemas.microsoft.com/office/drawing/2014/main" id="{5B3BAB9D-9E9A-B444-AC9C-DEF4AB1B517C}"/>
              </a:ext>
            </a:extLst>
          </p:cNvPr>
          <p:cNvSpPr>
            <a:spLocks noGrp="1"/>
          </p:cNvSpPr>
          <p:nvPr>
            <p:ph type="body" sz="quarter" idx="12" hasCustomPrompt="1"/>
          </p:nvPr>
        </p:nvSpPr>
        <p:spPr>
          <a:xfrm>
            <a:off x="6559296" y="365760"/>
            <a:ext cx="5020056" cy="758952"/>
          </a:xfrm>
        </p:spPr>
        <p:txBody>
          <a:bodyPr>
            <a:normAutofit/>
          </a:bodyPr>
          <a:lstStyle>
            <a:lvl1pPr marL="0" indent="0">
              <a:buNone/>
              <a:defRPr sz="2000" b="1" i="0">
                <a:solidFill>
                  <a:srgbClr val="990000"/>
                </a:solidFill>
                <a:latin typeface="Arial Black" panose="020B0604020202020204" pitchFamily="34" charset="0"/>
                <a:cs typeface="Arial Black" panose="020B0604020202020204" pitchFamily="34" charset="0"/>
              </a:defRPr>
            </a:lvl1pPr>
          </a:lstStyle>
          <a:p>
            <a:pPr lvl="0"/>
            <a:r>
              <a:rPr lang="en-US"/>
              <a:t>Click to add text</a:t>
            </a:r>
          </a:p>
        </p:txBody>
      </p:sp>
      <p:sp>
        <p:nvSpPr>
          <p:cNvPr id="6" name="Text Placeholder 5">
            <a:extLst>
              <a:ext uri="{FF2B5EF4-FFF2-40B4-BE49-F238E27FC236}">
                <a16:creationId xmlns:a16="http://schemas.microsoft.com/office/drawing/2014/main" id="{C4CB0365-803C-8D44-A695-4BC2B5098A04}"/>
              </a:ext>
            </a:extLst>
          </p:cNvPr>
          <p:cNvSpPr>
            <a:spLocks noGrp="1"/>
          </p:cNvSpPr>
          <p:nvPr>
            <p:ph type="body" sz="quarter" idx="13" hasCustomPrompt="1"/>
          </p:nvPr>
        </p:nvSpPr>
        <p:spPr>
          <a:xfrm>
            <a:off x="6559296" y="1300797"/>
            <a:ext cx="5020056" cy="4743387"/>
          </a:xfrm>
        </p:spPr>
        <p:txBody>
          <a:bodyP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pic>
        <p:nvPicPr>
          <p:cNvPr id="7" name="Picture 6" descr="A close up of a logo&#10;&#10;Description automatically generated">
            <a:extLst>
              <a:ext uri="{FF2B5EF4-FFF2-40B4-BE49-F238E27FC236}">
                <a16:creationId xmlns:a16="http://schemas.microsoft.com/office/drawing/2014/main" id="{984803B3-A1B4-4D48-A3AC-311D5D7C3EFD}"/>
              </a:ext>
            </a:extLst>
          </p:cNvPr>
          <p:cNvPicPr>
            <a:picLocks noChangeAspect="1"/>
          </p:cNvPicPr>
          <p:nvPr userDrawn="1"/>
        </p:nvPicPr>
        <p:blipFill>
          <a:blip r:embed="rId3"/>
          <a:stretch>
            <a:fillRect/>
          </a:stretch>
        </p:blipFill>
        <p:spPr>
          <a:xfrm>
            <a:off x="9816534" y="6271616"/>
            <a:ext cx="2162106" cy="433626"/>
          </a:xfrm>
          <a:prstGeom prst="rect">
            <a:avLst/>
          </a:prstGeom>
        </p:spPr>
      </p:pic>
      <p:pic>
        <p:nvPicPr>
          <p:cNvPr id="8" name="Picture 7">
            <a:extLst>
              <a:ext uri="{FF2B5EF4-FFF2-40B4-BE49-F238E27FC236}">
                <a16:creationId xmlns:a16="http://schemas.microsoft.com/office/drawing/2014/main" id="{64FFCB47-B58A-0D4F-8EDB-33C06A21842F}"/>
              </a:ext>
            </a:extLst>
          </p:cNvPr>
          <p:cNvPicPr>
            <a:picLocks noChangeAspect="1"/>
          </p:cNvPicPr>
          <p:nvPr userDrawn="1"/>
        </p:nvPicPr>
        <p:blipFill>
          <a:blip r:embed="rId4">
            <a:alphaModFix amt="5000"/>
          </a:blip>
          <a:stretch>
            <a:fillRect/>
          </a:stretch>
        </p:blipFill>
        <p:spPr>
          <a:xfrm>
            <a:off x="4862146" y="-623226"/>
            <a:ext cx="8104451" cy="8104451"/>
          </a:xfrm>
          <a:prstGeom prst="rect">
            <a:avLst/>
          </a:prstGeom>
        </p:spPr>
      </p:pic>
    </p:spTree>
    <p:extLst>
      <p:ext uri="{BB962C8B-B14F-4D97-AF65-F5344CB8AC3E}">
        <p14:creationId xmlns:p14="http://schemas.microsoft.com/office/powerpoint/2010/main" val="45208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2 Column - Photo w/ Title and Content">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30422F3-E0C5-734F-B462-D47F1B39ECC6}"/>
              </a:ext>
            </a:extLst>
          </p:cNvPr>
          <p:cNvPicPr>
            <a:picLocks noChangeAspect="1"/>
          </p:cNvPicPr>
          <p:nvPr userDrawn="1"/>
        </p:nvPicPr>
        <p:blipFill>
          <a:blip r:embed="rId2"/>
          <a:stretch>
            <a:fillRect/>
          </a:stretch>
        </p:blipFill>
        <p:spPr>
          <a:xfrm>
            <a:off x="125923" y="6176963"/>
            <a:ext cx="983152" cy="615453"/>
          </a:xfrm>
          <a:prstGeom prst="rect">
            <a:avLst/>
          </a:prstGeom>
        </p:spPr>
      </p:pic>
      <p:sp>
        <p:nvSpPr>
          <p:cNvPr id="9" name="Picture Placeholder 8">
            <a:extLst>
              <a:ext uri="{FF2B5EF4-FFF2-40B4-BE49-F238E27FC236}">
                <a16:creationId xmlns:a16="http://schemas.microsoft.com/office/drawing/2014/main" id="{EBF3072D-6912-3845-9D6D-7DFCA4C6F60A}"/>
              </a:ext>
            </a:extLst>
          </p:cNvPr>
          <p:cNvSpPr>
            <a:spLocks noGrp="1"/>
          </p:cNvSpPr>
          <p:nvPr>
            <p:ph type="pic" sz="quarter" idx="10"/>
          </p:nvPr>
        </p:nvSpPr>
        <p:spPr>
          <a:xfrm>
            <a:off x="612648" y="365760"/>
            <a:ext cx="5760720" cy="5678424"/>
          </a:xfrm>
        </p:spPr>
        <p:txBody>
          <a:bodyPr/>
          <a:lstStyle>
            <a:lvl1pPr marL="0" indent="0">
              <a:buNone/>
              <a:defRPr/>
            </a:lvl1pPr>
          </a:lstStyle>
          <a:p>
            <a:r>
              <a:rPr lang="en-US"/>
              <a:t>Click icon to add picture</a:t>
            </a:r>
          </a:p>
        </p:txBody>
      </p:sp>
      <p:sp>
        <p:nvSpPr>
          <p:cNvPr id="3" name="Text Placeholder 2">
            <a:extLst>
              <a:ext uri="{FF2B5EF4-FFF2-40B4-BE49-F238E27FC236}">
                <a16:creationId xmlns:a16="http://schemas.microsoft.com/office/drawing/2014/main" id="{5B3BAB9D-9E9A-B444-AC9C-DEF4AB1B517C}"/>
              </a:ext>
            </a:extLst>
          </p:cNvPr>
          <p:cNvSpPr>
            <a:spLocks noGrp="1"/>
          </p:cNvSpPr>
          <p:nvPr>
            <p:ph type="body" sz="quarter" idx="12" hasCustomPrompt="1"/>
          </p:nvPr>
        </p:nvSpPr>
        <p:spPr>
          <a:xfrm>
            <a:off x="6559296" y="365760"/>
            <a:ext cx="5020056" cy="758952"/>
          </a:xfrm>
        </p:spPr>
        <p:txBody>
          <a:bodyPr>
            <a:normAutofit/>
          </a:bodyPr>
          <a:lstStyle>
            <a:lvl1pPr marL="0" indent="0">
              <a:buNone/>
              <a:defRPr sz="2000" b="1" i="0">
                <a:solidFill>
                  <a:srgbClr val="990000"/>
                </a:solidFill>
                <a:latin typeface="Arial Black" panose="020B0604020202020204" pitchFamily="34" charset="0"/>
                <a:cs typeface="Arial Black" panose="020B0604020202020204" pitchFamily="34" charset="0"/>
              </a:defRPr>
            </a:lvl1pPr>
          </a:lstStyle>
          <a:p>
            <a:pPr lvl="0"/>
            <a:r>
              <a:rPr lang="en-US"/>
              <a:t>Click to add text</a:t>
            </a:r>
          </a:p>
        </p:txBody>
      </p:sp>
      <p:sp>
        <p:nvSpPr>
          <p:cNvPr id="6" name="Text Placeholder 5">
            <a:extLst>
              <a:ext uri="{FF2B5EF4-FFF2-40B4-BE49-F238E27FC236}">
                <a16:creationId xmlns:a16="http://schemas.microsoft.com/office/drawing/2014/main" id="{C4CB0365-803C-8D44-A695-4BC2B5098A04}"/>
              </a:ext>
            </a:extLst>
          </p:cNvPr>
          <p:cNvSpPr>
            <a:spLocks noGrp="1"/>
          </p:cNvSpPr>
          <p:nvPr>
            <p:ph type="body" sz="quarter" idx="13" hasCustomPrompt="1"/>
          </p:nvPr>
        </p:nvSpPr>
        <p:spPr>
          <a:xfrm>
            <a:off x="6559296" y="1300797"/>
            <a:ext cx="5020056" cy="4743387"/>
          </a:xfrm>
        </p:spPr>
        <p:txBody>
          <a:bodyP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pic>
        <p:nvPicPr>
          <p:cNvPr id="7" name="Picture 6" descr="A close up of a logo&#10;&#10;Description automatically generated">
            <a:extLst>
              <a:ext uri="{FF2B5EF4-FFF2-40B4-BE49-F238E27FC236}">
                <a16:creationId xmlns:a16="http://schemas.microsoft.com/office/drawing/2014/main" id="{984803B3-A1B4-4D48-A3AC-311D5D7C3EFD}"/>
              </a:ext>
            </a:extLst>
          </p:cNvPr>
          <p:cNvPicPr>
            <a:picLocks noChangeAspect="1"/>
          </p:cNvPicPr>
          <p:nvPr userDrawn="1"/>
        </p:nvPicPr>
        <p:blipFill>
          <a:blip r:embed="rId3"/>
          <a:stretch>
            <a:fillRect/>
          </a:stretch>
        </p:blipFill>
        <p:spPr>
          <a:xfrm>
            <a:off x="9816534" y="6271616"/>
            <a:ext cx="2162106" cy="433626"/>
          </a:xfrm>
          <a:prstGeom prst="rect">
            <a:avLst/>
          </a:prstGeom>
        </p:spPr>
      </p:pic>
    </p:spTree>
    <p:extLst>
      <p:ext uri="{BB962C8B-B14F-4D97-AF65-F5344CB8AC3E}">
        <p14:creationId xmlns:p14="http://schemas.microsoft.com/office/powerpoint/2010/main" val="437964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E17BE0-A94D-8D4A-BA23-890731E64F66}"/>
              </a:ext>
            </a:extLst>
          </p:cNvPr>
          <p:cNvSpPr>
            <a:spLocks noGrp="1"/>
          </p:cNvSpPr>
          <p:nvPr>
            <p:ph type="title"/>
          </p:nvPr>
        </p:nvSpPr>
        <p:spPr>
          <a:xfrm>
            <a:off x="612648" y="365125"/>
            <a:ext cx="109728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1FCEC3-35DE-DE47-95D0-C996045C4000}"/>
              </a:ext>
            </a:extLst>
          </p:cNvPr>
          <p:cNvSpPr>
            <a:spLocks noGrp="1"/>
          </p:cNvSpPr>
          <p:nvPr>
            <p:ph type="body" idx="1"/>
          </p:nvPr>
        </p:nvSpPr>
        <p:spPr>
          <a:xfrm>
            <a:off x="612648" y="1825625"/>
            <a:ext cx="10972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118DEB32-467F-B942-85FA-86AB2A7DC753}"/>
              </a:ext>
            </a:extLst>
          </p:cNvPr>
          <p:cNvPicPr>
            <a:picLocks noChangeAspect="1"/>
          </p:cNvPicPr>
          <p:nvPr userDrawn="1"/>
        </p:nvPicPr>
        <p:blipFill>
          <a:blip r:embed="rId12"/>
          <a:stretch>
            <a:fillRect/>
          </a:stretch>
        </p:blipFill>
        <p:spPr>
          <a:xfrm>
            <a:off x="125923" y="6176963"/>
            <a:ext cx="983152" cy="615453"/>
          </a:xfrm>
          <a:prstGeom prst="rect">
            <a:avLst/>
          </a:prstGeom>
        </p:spPr>
      </p:pic>
    </p:spTree>
    <p:extLst>
      <p:ext uri="{BB962C8B-B14F-4D97-AF65-F5344CB8AC3E}">
        <p14:creationId xmlns:p14="http://schemas.microsoft.com/office/powerpoint/2010/main" val="337850870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58" r:id="rId3"/>
    <p:sldLayoutId id="2147483661" r:id="rId4"/>
    <p:sldLayoutId id="2147483672" r:id="rId5"/>
    <p:sldLayoutId id="2147483660" r:id="rId6"/>
    <p:sldLayoutId id="2147483671" r:id="rId7"/>
    <p:sldLayoutId id="2147483663" r:id="rId8"/>
    <p:sldLayoutId id="2147483673" r:id="rId9"/>
    <p:sldLayoutId id="2147483674" r:id="rId10"/>
  </p:sldLayoutIdLst>
  <p:txStyles>
    <p:titleStyle>
      <a:lvl1pPr algn="l" defTabSz="914400" rtl="0" eaLnBrk="1" latinLnBrk="0" hangingPunct="1">
        <a:lnSpc>
          <a:spcPct val="90000"/>
        </a:lnSpc>
        <a:spcBef>
          <a:spcPct val="0"/>
        </a:spcBef>
        <a:buNone/>
        <a:defRPr sz="2800" b="1" i="0" kern="1200">
          <a:solidFill>
            <a:srgbClr val="990000"/>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90ADA-28DF-7847-8E7B-530AD897E054}"/>
              </a:ext>
            </a:extLst>
          </p:cNvPr>
          <p:cNvSpPr>
            <a:spLocks noGrp="1"/>
          </p:cNvSpPr>
          <p:nvPr>
            <p:ph type="ctrTitle"/>
          </p:nvPr>
        </p:nvSpPr>
        <p:spPr>
          <a:xfrm>
            <a:off x="352926" y="3293316"/>
            <a:ext cx="5768793" cy="2449758"/>
          </a:xfrm>
        </p:spPr>
        <p:txBody>
          <a:bodyPr/>
          <a:lstStyle/>
          <a:p>
            <a:r>
              <a:rPr lang="en-US"/>
              <a:t>Creating a Sleeping Schedule </a:t>
            </a:r>
            <a:br>
              <a:rPr lang="en-US"/>
            </a:br>
            <a:endParaRPr lang="en-US"/>
          </a:p>
        </p:txBody>
      </p:sp>
    </p:spTree>
    <p:extLst>
      <p:ext uri="{BB962C8B-B14F-4D97-AF65-F5344CB8AC3E}">
        <p14:creationId xmlns:p14="http://schemas.microsoft.com/office/powerpoint/2010/main" val="3544980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72E47-F851-3F41-BD25-976509222AC7}"/>
              </a:ext>
            </a:extLst>
          </p:cNvPr>
          <p:cNvSpPr>
            <a:spLocks noGrp="1"/>
          </p:cNvSpPr>
          <p:nvPr>
            <p:ph type="title"/>
          </p:nvPr>
        </p:nvSpPr>
        <p:spPr/>
        <p:txBody>
          <a:bodyPr/>
          <a:lstStyle/>
          <a:p>
            <a:r>
              <a:rPr lang="en-US"/>
              <a:t>			Your Sleep Schedule!</a:t>
            </a:r>
          </a:p>
        </p:txBody>
      </p:sp>
      <p:sp>
        <p:nvSpPr>
          <p:cNvPr id="3" name="Text Placeholder 2">
            <a:extLst>
              <a:ext uri="{FF2B5EF4-FFF2-40B4-BE49-F238E27FC236}">
                <a16:creationId xmlns:a16="http://schemas.microsoft.com/office/drawing/2014/main" id="{81CECDBA-8638-8F4C-8F7F-103C53479793}"/>
              </a:ext>
            </a:extLst>
          </p:cNvPr>
          <p:cNvSpPr>
            <a:spLocks noGrp="1"/>
          </p:cNvSpPr>
          <p:nvPr>
            <p:ph sz="quarter" idx="12"/>
          </p:nvPr>
        </p:nvSpPr>
        <p:spPr/>
        <p:txBody>
          <a:bodyPr/>
          <a:lstStyle/>
          <a:p>
            <a:r>
              <a:rPr lang="en-US"/>
              <a:t>Build your own Sleep Schedule!</a:t>
            </a:r>
          </a:p>
          <a:p>
            <a:pPr marL="571500" indent="-342900">
              <a:buFont typeface="Arial" panose="020B0604020202020204" pitchFamily="34" charset="0"/>
              <a:buChar char="•"/>
            </a:pPr>
            <a:r>
              <a:rPr lang="en-US"/>
              <a:t>List the end of your work</a:t>
            </a:r>
          </a:p>
          <a:p>
            <a:pPr marL="571500" indent="-342900">
              <a:buFont typeface="Arial" panose="020B0604020202020204" pitchFamily="34" charset="0"/>
              <a:buChar char="•"/>
            </a:pPr>
            <a:r>
              <a:rPr lang="en-US"/>
              <a:t>Preparing for the next day</a:t>
            </a:r>
          </a:p>
          <a:p>
            <a:pPr marL="571500" indent="-342900">
              <a:buFont typeface="Arial" panose="020B0604020202020204" pitchFamily="34" charset="0"/>
              <a:buChar char="•"/>
            </a:pPr>
            <a:r>
              <a:rPr lang="en-US"/>
              <a:t>Nighttime Routine </a:t>
            </a:r>
          </a:p>
          <a:p>
            <a:pPr marL="571500" indent="-342900">
              <a:buFont typeface="Arial" panose="020B0604020202020204" pitchFamily="34" charset="0"/>
              <a:buChar char="•"/>
            </a:pPr>
            <a:r>
              <a:rPr lang="en-US"/>
              <a:t>Bedtime</a:t>
            </a:r>
          </a:p>
          <a:p>
            <a:pPr marL="571500" indent="-342900">
              <a:buFont typeface="Arial" panose="020B0604020202020204" pitchFamily="34" charset="0"/>
              <a:buChar char="•"/>
            </a:pPr>
            <a:r>
              <a:rPr lang="en-US"/>
              <a:t>Hours of Sleep You Need</a:t>
            </a:r>
          </a:p>
          <a:p>
            <a:pPr marL="571500" indent="-342900">
              <a:buFont typeface="Arial" panose="020B0604020202020204" pitchFamily="34" charset="0"/>
              <a:buChar char="•"/>
            </a:pPr>
            <a:r>
              <a:rPr lang="en-US"/>
              <a:t>Your set wakeup time </a:t>
            </a:r>
          </a:p>
          <a:p>
            <a:pPr marL="571500" indent="-342900">
              <a:buFont typeface="Arial" panose="020B0604020202020204" pitchFamily="34" charset="0"/>
              <a:buChar char="•"/>
            </a:pPr>
            <a:r>
              <a:rPr lang="en-US"/>
              <a:t>Your set ready time</a:t>
            </a:r>
          </a:p>
          <a:p>
            <a:pPr marL="571500" indent="-342900">
              <a:buFont typeface="Arial" panose="020B0604020202020204" pitchFamily="34" charset="0"/>
              <a:buChar char="•"/>
            </a:pPr>
            <a:endParaRPr lang="en-US" sz="1400" b="0" i="0">
              <a:solidFill>
                <a:srgbClr val="212121"/>
              </a:solidFill>
              <a:effectLst/>
              <a:latin typeface="Times New Roman" panose="02020603050405020304" pitchFamily="18" charset="0"/>
              <a:cs typeface="Times New Roman" panose="02020603050405020304" pitchFamily="18" charset="0"/>
            </a:endParaRPr>
          </a:p>
          <a:p>
            <a:pPr marL="228600" indent="0"/>
            <a:r>
              <a:rPr lang="en-US" sz="1600" b="0" i="0">
                <a:solidFill>
                  <a:srgbClr val="222222"/>
                </a:solidFill>
                <a:effectLst/>
                <a:latin typeface="Arial" panose="020B0604020202020204" pitchFamily="34" charset="0"/>
              </a:rPr>
              <a:t>	</a:t>
            </a:r>
          </a:p>
          <a:p>
            <a:pPr marL="228600" indent="0"/>
            <a:r>
              <a:rPr lang="en-US" sz="1600">
                <a:solidFill>
                  <a:srgbClr val="222222"/>
                </a:solidFill>
              </a:rPr>
              <a:t>		</a:t>
            </a:r>
            <a:r>
              <a:rPr lang="en-US" sz="1600" b="0" i="0">
                <a:solidFill>
                  <a:srgbClr val="222222"/>
                </a:solidFill>
                <a:effectLst/>
                <a:latin typeface="Arial" panose="020B0604020202020204" pitchFamily="34" charset="0"/>
              </a:rPr>
              <a:t>Hou et al. (2020)</a:t>
            </a:r>
            <a:endParaRPr lang="en-US" sz="1600">
              <a:solidFill>
                <a:srgbClr val="212121"/>
              </a:solidFill>
              <a:latin typeface="Times New Roman" panose="02020603050405020304" pitchFamily="18" charset="0"/>
              <a:cs typeface="Times New Roman" panose="02020603050405020304" pitchFamily="18" charset="0"/>
            </a:endParaRPr>
          </a:p>
        </p:txBody>
      </p:sp>
      <p:pic>
        <p:nvPicPr>
          <p:cNvPr id="5" name="Picture 6" descr="Photo screenshot of the Sleep Schedule handout. Includes the days of the week across the top and the tasks to complete down the left side (end work/start leisure, preparing things for next day, begin nighttime routine, bedtime, hours of sleep I am aiming for, Wake-up time for next day, ready time for next day)">
            <a:extLst>
              <a:ext uri="{FF2B5EF4-FFF2-40B4-BE49-F238E27FC236}">
                <a16:creationId xmlns:a16="http://schemas.microsoft.com/office/drawing/2014/main" id="{7916492A-D4E1-B7AB-C6BA-B2FB560E9CDF}"/>
              </a:ext>
            </a:extLst>
          </p:cNvPr>
          <p:cNvPicPr>
            <a:picLocks noGrp="1" noChangeAspect="1"/>
          </p:cNvPicPr>
          <p:nvPr>
            <p:ph sz="quarter" idx="13"/>
          </p:nvPr>
        </p:nvPicPr>
        <p:blipFill>
          <a:blip r:embed="rId3"/>
          <a:stretch>
            <a:fillRect/>
          </a:stretch>
        </p:blipFill>
        <p:spPr>
          <a:xfrm>
            <a:off x="612647" y="2172290"/>
            <a:ext cx="5394960" cy="3658007"/>
          </a:xfrm>
        </p:spPr>
      </p:pic>
    </p:spTree>
    <p:extLst>
      <p:ext uri="{BB962C8B-B14F-4D97-AF65-F5344CB8AC3E}">
        <p14:creationId xmlns:p14="http://schemas.microsoft.com/office/powerpoint/2010/main" val="2513948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B76E7-FE4C-B244-8205-78544043F819}"/>
              </a:ext>
            </a:extLst>
          </p:cNvPr>
          <p:cNvSpPr>
            <a:spLocks noGrp="1"/>
          </p:cNvSpPr>
          <p:nvPr>
            <p:ph type="title"/>
          </p:nvPr>
        </p:nvSpPr>
        <p:spPr/>
        <p:txBody>
          <a:bodyPr/>
          <a:lstStyle/>
          <a:p>
            <a:r>
              <a:rPr lang="en-US" dirty="0"/>
              <a:t>				References</a:t>
            </a:r>
          </a:p>
        </p:txBody>
      </p:sp>
      <p:sp>
        <p:nvSpPr>
          <p:cNvPr id="3" name="Text Placeholder 2">
            <a:extLst>
              <a:ext uri="{FF2B5EF4-FFF2-40B4-BE49-F238E27FC236}">
                <a16:creationId xmlns:a16="http://schemas.microsoft.com/office/drawing/2014/main" id="{81F7A65A-5767-6F4A-828E-7EA129D6B6E8}"/>
              </a:ext>
            </a:extLst>
          </p:cNvPr>
          <p:cNvSpPr>
            <a:spLocks noGrp="1"/>
          </p:cNvSpPr>
          <p:nvPr>
            <p:ph type="body" idx="1"/>
          </p:nvPr>
        </p:nvSpPr>
        <p:spPr/>
        <p:txBody>
          <a:bodyPr/>
          <a:lstStyle/>
          <a:p>
            <a:r>
              <a:rPr lang="en-US" b="0" i="0" dirty="0">
                <a:solidFill>
                  <a:srgbClr val="222222"/>
                </a:solidFill>
                <a:effectLst/>
                <a:latin typeface="Arial"/>
                <a:cs typeface="Arial"/>
              </a:rPr>
              <a:t>Hou, W. K., Lai, F. T., Ben-Ezra, M., &amp; Goodwin, R. (2020). Regularizing daily routines for mental health during and after the COVID-19 pandemic. </a:t>
            </a:r>
            <a:r>
              <a:rPr lang="en-US" b="0" i="1" dirty="0">
                <a:solidFill>
                  <a:srgbClr val="222222"/>
                </a:solidFill>
                <a:effectLst/>
                <a:latin typeface="Arial"/>
                <a:cs typeface="Arial"/>
              </a:rPr>
              <a:t>Journal of </a:t>
            </a:r>
            <a:r>
              <a:rPr lang="en-US" i="1" dirty="0">
                <a:solidFill>
                  <a:srgbClr val="222222"/>
                </a:solidFill>
                <a:latin typeface="Arial"/>
                <a:cs typeface="Arial"/>
              </a:rPr>
              <a:t>Global</a:t>
            </a:r>
            <a:r>
              <a:rPr lang="en-US" b="0" i="1" dirty="0">
                <a:solidFill>
                  <a:srgbClr val="222222"/>
                </a:solidFill>
                <a:effectLst/>
                <a:latin typeface="Arial"/>
                <a:cs typeface="Arial"/>
              </a:rPr>
              <a:t> </a:t>
            </a:r>
            <a:r>
              <a:rPr lang="en-US" i="1" dirty="0">
                <a:solidFill>
                  <a:srgbClr val="222222"/>
                </a:solidFill>
                <a:latin typeface="Arial"/>
                <a:cs typeface="Arial"/>
              </a:rPr>
              <a:t>Health</a:t>
            </a:r>
            <a:r>
              <a:rPr lang="en-US" b="0" i="0" dirty="0">
                <a:solidFill>
                  <a:srgbClr val="222222"/>
                </a:solidFill>
                <a:effectLst/>
                <a:latin typeface="Arial"/>
                <a:cs typeface="Arial"/>
              </a:rPr>
              <a:t>, </a:t>
            </a:r>
            <a:r>
              <a:rPr lang="en-US" b="0" i="1" dirty="0">
                <a:solidFill>
                  <a:srgbClr val="222222"/>
                </a:solidFill>
                <a:effectLst/>
                <a:latin typeface="Arial"/>
                <a:cs typeface="Arial"/>
              </a:rPr>
              <a:t>10</a:t>
            </a:r>
            <a:r>
              <a:rPr lang="en-US" b="0" i="0" dirty="0">
                <a:solidFill>
                  <a:srgbClr val="222222"/>
                </a:solidFill>
                <a:effectLst/>
                <a:latin typeface="Arial"/>
                <a:cs typeface="Arial"/>
              </a:rPr>
              <a:t>(2</a:t>
            </a:r>
            <a:r>
              <a:rPr lang="en-US" dirty="0">
                <a:solidFill>
                  <a:srgbClr val="222222"/>
                </a:solidFill>
                <a:latin typeface="Arial"/>
                <a:cs typeface="Arial"/>
              </a:rPr>
              <a:t>). </a:t>
            </a:r>
            <a:endParaRPr lang="en-US" dirty="0">
              <a:latin typeface="Arial"/>
              <a:cs typeface="Arial"/>
            </a:endParaRPr>
          </a:p>
          <a:p>
            <a:r>
              <a:rPr lang="en-US" b="0" i="0" dirty="0">
                <a:solidFill>
                  <a:srgbClr val="222222"/>
                </a:solidFill>
                <a:effectLst/>
                <a:latin typeface="Arial"/>
                <a:cs typeface="Arial"/>
              </a:rPr>
              <a:t>Ramar, K., Malhotra, R. K., Carden, K. A., Martin, J. L., Abbasi-Feinberg, F., Aurora, R. N., ... &amp; Trotti, L. M. (2021). Sleep is essential to health: an American Academy of Sleep Medicine position statement. </a:t>
            </a:r>
            <a:r>
              <a:rPr lang="en-US" b="0" i="1" dirty="0">
                <a:solidFill>
                  <a:srgbClr val="222222"/>
                </a:solidFill>
                <a:effectLst/>
                <a:latin typeface="Arial"/>
                <a:cs typeface="Arial"/>
              </a:rPr>
              <a:t>Journal of Clinical Sleep Medicine</a:t>
            </a:r>
            <a:r>
              <a:rPr lang="en-US" b="0" i="0" dirty="0">
                <a:solidFill>
                  <a:srgbClr val="222222"/>
                </a:solidFill>
                <a:effectLst/>
                <a:latin typeface="Arial"/>
                <a:cs typeface="Arial"/>
              </a:rPr>
              <a:t>, </a:t>
            </a:r>
            <a:r>
              <a:rPr lang="en-US" b="0" i="1" dirty="0">
                <a:solidFill>
                  <a:srgbClr val="222222"/>
                </a:solidFill>
                <a:effectLst/>
                <a:latin typeface="Arial"/>
                <a:cs typeface="Arial"/>
              </a:rPr>
              <a:t>17</a:t>
            </a:r>
            <a:r>
              <a:rPr lang="en-US" b="0" i="0" dirty="0">
                <a:solidFill>
                  <a:srgbClr val="222222"/>
                </a:solidFill>
                <a:effectLst/>
                <a:latin typeface="Arial"/>
                <a:cs typeface="Arial"/>
              </a:rPr>
              <a:t>(10), 2115-2119.</a:t>
            </a:r>
            <a:endParaRPr lang="en-US" dirty="0">
              <a:effectLst/>
              <a:latin typeface="Arial"/>
              <a:cs typeface="Arial"/>
            </a:endParaRPr>
          </a:p>
        </p:txBody>
      </p:sp>
    </p:spTree>
    <p:extLst>
      <p:ext uri="{BB962C8B-B14F-4D97-AF65-F5344CB8AC3E}">
        <p14:creationId xmlns:p14="http://schemas.microsoft.com/office/powerpoint/2010/main" val="1612026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E8E1A-5483-2547-B79F-63F42CA33A62}"/>
              </a:ext>
            </a:extLst>
          </p:cNvPr>
          <p:cNvSpPr>
            <a:spLocks noGrp="1"/>
          </p:cNvSpPr>
          <p:nvPr>
            <p:ph type="title"/>
          </p:nvPr>
        </p:nvSpPr>
        <p:spPr/>
        <p:txBody>
          <a:bodyPr/>
          <a:lstStyle/>
          <a:p>
            <a:r>
              <a:rPr lang="en-US">
                <a:latin typeface="Arial Black"/>
              </a:rPr>
              <a:t>			Why Create A Schedule</a:t>
            </a:r>
            <a:endParaRPr lang="en-US"/>
          </a:p>
        </p:txBody>
      </p:sp>
      <p:sp>
        <p:nvSpPr>
          <p:cNvPr id="3" name="Text Placeholder 2">
            <a:extLst>
              <a:ext uri="{FF2B5EF4-FFF2-40B4-BE49-F238E27FC236}">
                <a16:creationId xmlns:a16="http://schemas.microsoft.com/office/drawing/2014/main" id="{E4AB60D8-262A-CE43-BAC2-FA1B65CDB92B}"/>
              </a:ext>
            </a:extLst>
          </p:cNvPr>
          <p:cNvSpPr>
            <a:spLocks noGrp="1"/>
          </p:cNvSpPr>
          <p:nvPr>
            <p:ph type="body" idx="1"/>
          </p:nvPr>
        </p:nvSpPr>
        <p:spPr/>
        <p:txBody>
          <a:bodyPr/>
          <a:lstStyle/>
          <a:p>
            <a:pPr marL="571500" indent="-342900">
              <a:buFont typeface="Arial" panose="020B0604020202020204" pitchFamily="34" charset="0"/>
              <a:buChar char="•"/>
            </a:pPr>
            <a:r>
              <a:rPr lang="en-US">
                <a:latin typeface="Arial"/>
                <a:cs typeface="Arial"/>
              </a:rPr>
              <a:t>Organization</a:t>
            </a:r>
          </a:p>
          <a:p>
            <a:pPr marL="571500" indent="-342900">
              <a:buClr>
                <a:srgbClr val="000000"/>
              </a:buClr>
              <a:buFont typeface="Arial" panose="020B0604020202020204" pitchFamily="34" charset="0"/>
              <a:buChar char="•"/>
            </a:pPr>
            <a:r>
              <a:rPr lang="en-US">
                <a:latin typeface="Arial"/>
                <a:cs typeface="Arial"/>
              </a:rPr>
              <a:t>Productivity</a:t>
            </a:r>
            <a:endParaRPr lang="en-US"/>
          </a:p>
          <a:p>
            <a:pPr marL="571500" indent="-342900">
              <a:buClr>
                <a:srgbClr val="000000"/>
              </a:buClr>
              <a:buFont typeface="Arial" panose="020B0604020202020204" pitchFamily="34" charset="0"/>
              <a:buChar char="•"/>
            </a:pPr>
            <a:r>
              <a:rPr lang="en-US">
                <a:latin typeface="Arial"/>
                <a:cs typeface="Arial"/>
              </a:rPr>
              <a:t>Getting Adequate Rest</a:t>
            </a:r>
            <a:endParaRPr lang="en-US"/>
          </a:p>
          <a:p>
            <a:pPr marL="571500" indent="-342900">
              <a:buClr>
                <a:srgbClr val="000000"/>
              </a:buClr>
              <a:buFont typeface="Arial" panose="020B0604020202020204" pitchFamily="34" charset="0"/>
              <a:buChar char="•"/>
            </a:pPr>
            <a:endParaRPr lang="en-US"/>
          </a:p>
        </p:txBody>
      </p:sp>
    </p:spTree>
    <p:extLst>
      <p:ext uri="{BB962C8B-B14F-4D97-AF65-F5344CB8AC3E}">
        <p14:creationId xmlns:p14="http://schemas.microsoft.com/office/powerpoint/2010/main" val="2622789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3B808-8AF3-174C-A276-557FF9690524}"/>
              </a:ext>
            </a:extLst>
          </p:cNvPr>
          <p:cNvSpPr>
            <a:spLocks noGrp="1"/>
          </p:cNvSpPr>
          <p:nvPr>
            <p:ph type="title"/>
          </p:nvPr>
        </p:nvSpPr>
        <p:spPr/>
        <p:txBody>
          <a:bodyPr/>
          <a:lstStyle/>
          <a:p>
            <a:r>
              <a:rPr lang="en-US">
                <a:latin typeface="Arial Black"/>
              </a:rPr>
              <a:t>		Planning for your Sleep Schedule</a:t>
            </a:r>
            <a:r>
              <a:rPr lang="en-US" dirty="0">
                <a:latin typeface="Arial Black"/>
              </a:rPr>
              <a:t> (Ramar et al, 2021)</a:t>
            </a:r>
            <a:endParaRPr lang="en-US"/>
          </a:p>
        </p:txBody>
      </p:sp>
      <p:pic>
        <p:nvPicPr>
          <p:cNvPr id="4" name="Picture 4" descr="Picture of a time table of sleep schedule ">
            <a:extLst>
              <a:ext uri="{FF2B5EF4-FFF2-40B4-BE49-F238E27FC236}">
                <a16:creationId xmlns:a16="http://schemas.microsoft.com/office/drawing/2014/main" id="{599B5C7A-59ED-6B15-5918-A4B3A6EB937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322871" y="1427520"/>
            <a:ext cx="4821162" cy="5244213"/>
          </a:xfrm>
          <a:prstGeom prst="rect">
            <a:avLst/>
          </a:prstGeom>
        </p:spPr>
      </p:pic>
    </p:spTree>
    <p:extLst>
      <p:ext uri="{BB962C8B-B14F-4D97-AF65-F5344CB8AC3E}">
        <p14:creationId xmlns:p14="http://schemas.microsoft.com/office/powerpoint/2010/main" val="1652397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3B808-8AF3-174C-A276-557FF9690524}"/>
              </a:ext>
            </a:extLst>
          </p:cNvPr>
          <p:cNvSpPr>
            <a:spLocks noGrp="1"/>
          </p:cNvSpPr>
          <p:nvPr>
            <p:ph type="title"/>
          </p:nvPr>
        </p:nvSpPr>
        <p:spPr>
          <a:xfrm>
            <a:off x="-902110" y="390341"/>
            <a:ext cx="9448801" cy="1325563"/>
          </a:xfrm>
        </p:spPr>
        <p:txBody>
          <a:bodyPr/>
          <a:lstStyle/>
          <a:p>
            <a:r>
              <a:rPr lang="en-US"/>
              <a:t>		Ready Time For Next Day</a:t>
            </a:r>
          </a:p>
        </p:txBody>
      </p:sp>
      <p:sp>
        <p:nvSpPr>
          <p:cNvPr id="3" name="Text Placeholder 2">
            <a:extLst>
              <a:ext uri="{FF2B5EF4-FFF2-40B4-BE49-F238E27FC236}">
                <a16:creationId xmlns:a16="http://schemas.microsoft.com/office/drawing/2014/main" id="{D290C662-B99B-7449-AEFD-8807ABE79395}"/>
              </a:ext>
            </a:extLst>
          </p:cNvPr>
          <p:cNvSpPr>
            <a:spLocks noGrp="1"/>
          </p:cNvSpPr>
          <p:nvPr>
            <p:ph type="body" idx="1"/>
          </p:nvPr>
        </p:nvSpPr>
        <p:spPr>
          <a:xfrm>
            <a:off x="609600" y="1810512"/>
            <a:ext cx="4715271" cy="4361688"/>
          </a:xfrm>
        </p:spPr>
        <p:txBody>
          <a:bodyPr/>
          <a:lstStyle/>
          <a:p>
            <a:pPr marL="571500" indent="-342900">
              <a:buFont typeface="Arial" panose="020B0604020202020204" pitchFamily="34" charset="0"/>
              <a:buChar char="•"/>
            </a:pPr>
            <a:r>
              <a:rPr lang="en-US">
                <a:latin typeface="Arial"/>
                <a:cs typeface="Arial"/>
              </a:rPr>
              <a:t>Time you need to leave for the next day</a:t>
            </a:r>
          </a:p>
          <a:p>
            <a:pPr marL="571500" indent="-342900">
              <a:buFont typeface="Arial" panose="020B0604020202020204" pitchFamily="34" charset="0"/>
              <a:buChar char="•"/>
            </a:pPr>
            <a:endParaRPr lang="en-US">
              <a:latin typeface="Arial"/>
              <a:cs typeface="Arial"/>
            </a:endParaRPr>
          </a:p>
          <a:p>
            <a:pPr marL="571500" indent="-342900">
              <a:buFont typeface="Arial" panose="020B0604020202020204" pitchFamily="34" charset="0"/>
              <a:buChar char="•"/>
            </a:pPr>
            <a:endParaRPr lang="en-US">
              <a:latin typeface="Arial"/>
              <a:cs typeface="Arial"/>
            </a:endParaRPr>
          </a:p>
          <a:p>
            <a:pPr marL="571500" indent="-342900">
              <a:buFont typeface="Arial" panose="020B0604020202020204" pitchFamily="34" charset="0"/>
              <a:buChar char="•"/>
            </a:pPr>
            <a:endParaRPr lang="en-US">
              <a:latin typeface="Arial"/>
              <a:cs typeface="Arial"/>
            </a:endParaRPr>
          </a:p>
          <a:p>
            <a:pPr marL="571500" indent="-342900">
              <a:buFont typeface="Arial" panose="020B0604020202020204" pitchFamily="34" charset="0"/>
              <a:buChar char="•"/>
            </a:pPr>
            <a:endParaRPr lang="en-US">
              <a:latin typeface="Arial"/>
              <a:cs typeface="Arial"/>
            </a:endParaRPr>
          </a:p>
          <a:p>
            <a:pPr marL="571500" indent="-342900">
              <a:buFont typeface="Arial" panose="020B0604020202020204" pitchFamily="34" charset="0"/>
              <a:buChar char="•"/>
            </a:pPr>
            <a:endParaRPr lang="en-US">
              <a:latin typeface="Arial"/>
              <a:cs typeface="Arial"/>
            </a:endParaRPr>
          </a:p>
          <a:p>
            <a:pPr marL="571500" indent="-342900">
              <a:buFont typeface="Arial" panose="020B0604020202020204" pitchFamily="34" charset="0"/>
              <a:buChar char="•"/>
            </a:pPr>
            <a:endParaRPr lang="en-US">
              <a:latin typeface="Arial"/>
              <a:cs typeface="Arial"/>
            </a:endParaRPr>
          </a:p>
          <a:p>
            <a:pPr marL="228600" indent="0"/>
            <a:endParaRPr lang="en-US" sz="1600">
              <a:latin typeface="Times New Roman" panose="02020603050405020304" pitchFamily="18" charset="0"/>
              <a:cs typeface="Times New Roman" panose="02020603050405020304" pitchFamily="18" charset="0"/>
            </a:endParaRPr>
          </a:p>
          <a:p>
            <a:pPr marL="228600" indent="0"/>
            <a:endParaRPr lang="en-US" sz="1600">
              <a:latin typeface="Times New Roman" panose="02020603050405020304" pitchFamily="18" charset="0"/>
              <a:cs typeface="Times New Roman" panose="02020603050405020304" pitchFamily="18" charset="0"/>
            </a:endParaRPr>
          </a:p>
          <a:p>
            <a:pPr marL="228600" indent="0"/>
            <a:r>
              <a:rPr lang="en-US" sz="1600">
                <a:latin typeface="Times New Roman" panose="02020603050405020304" pitchFamily="18" charset="0"/>
                <a:cs typeface="Times New Roman" panose="02020603050405020304" pitchFamily="18" charset="0"/>
              </a:rPr>
              <a:t>		</a:t>
            </a:r>
            <a:r>
              <a:rPr lang="en-US" sz="1600" err="1">
                <a:latin typeface="Times New Roman" panose="02020603050405020304" pitchFamily="18" charset="0"/>
                <a:cs typeface="Times New Roman" panose="02020603050405020304" pitchFamily="18" charset="0"/>
              </a:rPr>
              <a:t>Ramar</a:t>
            </a:r>
            <a:r>
              <a:rPr lang="en-US" sz="1600">
                <a:latin typeface="Times New Roman" panose="02020603050405020304" pitchFamily="18" charset="0"/>
                <a:cs typeface="Times New Roman" panose="02020603050405020304" pitchFamily="18" charset="0"/>
              </a:rPr>
              <a:t> et al. (2021)</a:t>
            </a:r>
          </a:p>
          <a:p>
            <a:pPr marL="571500" indent="-342900">
              <a:buFont typeface="Arial" panose="020B0604020202020204" pitchFamily="34" charset="0"/>
              <a:buChar char="•"/>
            </a:pPr>
            <a:endParaRPr lang="en-US"/>
          </a:p>
        </p:txBody>
      </p:sp>
      <p:pic>
        <p:nvPicPr>
          <p:cNvPr id="7" name="Picture 6" descr="Picture of sleep schdule and explaining about getting ready for next day ">
            <a:extLst>
              <a:ext uri="{FF2B5EF4-FFF2-40B4-BE49-F238E27FC236}">
                <a16:creationId xmlns:a16="http://schemas.microsoft.com/office/drawing/2014/main" id="{376AD65E-C6B8-5142-A6D5-16C49913D31B}"/>
              </a:ext>
            </a:extLst>
          </p:cNvPr>
          <p:cNvPicPr>
            <a:picLocks noChangeAspect="1"/>
          </p:cNvPicPr>
          <p:nvPr/>
        </p:nvPicPr>
        <p:blipFill rotWithShape="1">
          <a:blip r:embed="rId3"/>
          <a:srcRect l="3221" r="2782" b="146"/>
          <a:stretch/>
        </p:blipFill>
        <p:spPr>
          <a:xfrm>
            <a:off x="6244668" y="525767"/>
            <a:ext cx="5825138" cy="6206225"/>
          </a:xfrm>
          <a:prstGeom prst="rect">
            <a:avLst/>
          </a:prstGeom>
        </p:spPr>
      </p:pic>
    </p:spTree>
    <p:extLst>
      <p:ext uri="{BB962C8B-B14F-4D97-AF65-F5344CB8AC3E}">
        <p14:creationId xmlns:p14="http://schemas.microsoft.com/office/powerpoint/2010/main" val="3491694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282DE-6258-0A4E-96B7-8602888CDB60}"/>
              </a:ext>
            </a:extLst>
          </p:cNvPr>
          <p:cNvSpPr>
            <a:spLocks noGrp="1"/>
          </p:cNvSpPr>
          <p:nvPr>
            <p:ph type="title"/>
          </p:nvPr>
        </p:nvSpPr>
        <p:spPr>
          <a:xfrm>
            <a:off x="609600" y="365760"/>
            <a:ext cx="5575301" cy="1516062"/>
          </a:xfrm>
        </p:spPr>
        <p:txBody>
          <a:bodyPr spcFirstLastPara="1" vert="horz" wrap="square" lIns="91425" tIns="45700" rIns="91425" bIns="45700" rtlCol="0" anchor="ctr" anchorCtr="0">
            <a:noAutofit/>
          </a:bodyPr>
          <a:lstStyle/>
          <a:p>
            <a:r>
              <a:rPr lang="en-US">
                <a:latin typeface="Arial Black"/>
              </a:rPr>
              <a:t>Wake-Up Up Time </a:t>
            </a:r>
            <a:br>
              <a:rPr lang="en-US">
                <a:latin typeface="Arial Black"/>
              </a:rPr>
            </a:br>
            <a:r>
              <a:rPr lang="en-US">
                <a:latin typeface="Arial Black"/>
              </a:rPr>
              <a:t>For Next Day</a:t>
            </a:r>
          </a:p>
        </p:txBody>
      </p:sp>
      <p:sp>
        <p:nvSpPr>
          <p:cNvPr id="3" name="Text Placeholder 2">
            <a:extLst>
              <a:ext uri="{FF2B5EF4-FFF2-40B4-BE49-F238E27FC236}">
                <a16:creationId xmlns:a16="http://schemas.microsoft.com/office/drawing/2014/main" id="{897F5C7E-00B6-4B4C-A364-A954B28805E9}"/>
              </a:ext>
            </a:extLst>
          </p:cNvPr>
          <p:cNvSpPr>
            <a:spLocks noGrp="1"/>
          </p:cNvSpPr>
          <p:nvPr>
            <p:ph type="body" idx="1"/>
          </p:nvPr>
        </p:nvSpPr>
        <p:spPr>
          <a:xfrm>
            <a:off x="609600" y="1881822"/>
            <a:ext cx="5384801" cy="4361688"/>
          </a:xfrm>
        </p:spPr>
        <p:txBody>
          <a:bodyPr/>
          <a:lstStyle/>
          <a:p>
            <a:pPr marL="571500" indent="-342900">
              <a:buFont typeface="Arial" panose="020B0604020202020204" pitchFamily="34" charset="0"/>
              <a:buChar char="•"/>
            </a:pPr>
            <a:r>
              <a:rPr lang="en-US">
                <a:latin typeface="Arial"/>
                <a:cs typeface="Arial"/>
              </a:rPr>
              <a:t>You will want to consider:</a:t>
            </a:r>
            <a:endParaRPr lang="en-US"/>
          </a:p>
          <a:p>
            <a:pPr marL="1028700" lvl="1">
              <a:buClr>
                <a:srgbClr val="000000"/>
              </a:buClr>
            </a:pPr>
            <a:r>
              <a:rPr lang="en-US">
                <a:latin typeface="Arial"/>
                <a:cs typeface="Arial"/>
              </a:rPr>
              <a:t>Shower time</a:t>
            </a:r>
          </a:p>
          <a:p>
            <a:pPr marL="1028700" lvl="1">
              <a:buClr>
                <a:srgbClr val="000000"/>
              </a:buClr>
            </a:pPr>
            <a:r>
              <a:rPr lang="en-US">
                <a:latin typeface="Arial"/>
                <a:cs typeface="Arial"/>
              </a:rPr>
              <a:t>Getting ready</a:t>
            </a:r>
            <a:endParaRPr lang="en-US"/>
          </a:p>
          <a:p>
            <a:pPr marL="1028700" lvl="1">
              <a:buClr>
                <a:srgbClr val="000000"/>
              </a:buClr>
            </a:pPr>
            <a:r>
              <a:rPr lang="en-US">
                <a:latin typeface="Arial"/>
                <a:cs typeface="Arial"/>
              </a:rPr>
              <a:t>Morning workout</a:t>
            </a:r>
            <a:endParaRPr lang="en-US"/>
          </a:p>
          <a:p>
            <a:pPr marL="1028700" lvl="1">
              <a:buClr>
                <a:srgbClr val="000000"/>
              </a:buClr>
            </a:pPr>
            <a:r>
              <a:rPr lang="en-US">
                <a:latin typeface="Arial"/>
                <a:cs typeface="Arial"/>
              </a:rPr>
              <a:t>Morning chores</a:t>
            </a:r>
            <a:endParaRPr lang="en-US"/>
          </a:p>
          <a:p>
            <a:pPr marL="1028700" lvl="1">
              <a:buClr>
                <a:srgbClr val="000000"/>
              </a:buClr>
            </a:pPr>
            <a:r>
              <a:rPr lang="en-US">
                <a:latin typeface="Arial"/>
                <a:cs typeface="Arial"/>
              </a:rPr>
              <a:t>Walking your pet</a:t>
            </a:r>
            <a:endParaRPr lang="en-US"/>
          </a:p>
          <a:p>
            <a:pPr marL="571500">
              <a:buClr>
                <a:srgbClr val="000000"/>
              </a:buClr>
            </a:pPr>
            <a:r>
              <a:rPr lang="en-US"/>
              <a:t>Set your alarm for this time</a:t>
            </a:r>
          </a:p>
          <a:p>
            <a:pPr marL="1028700" lvl="1">
              <a:buClr>
                <a:srgbClr val="000000"/>
              </a:buClr>
            </a:pPr>
            <a:r>
              <a:rPr lang="en-US">
                <a:latin typeface="Arial"/>
                <a:cs typeface="Arial"/>
              </a:rPr>
              <a:t>It is recommended not to snooze</a:t>
            </a:r>
          </a:p>
          <a:p>
            <a:pPr marL="1028700" lvl="1">
              <a:buClr>
                <a:srgbClr val="000000"/>
              </a:buClr>
            </a:pPr>
            <a:endParaRPr lang="en-US">
              <a:latin typeface="Arial"/>
              <a:cs typeface="Arial"/>
            </a:endParaRPr>
          </a:p>
          <a:p>
            <a:pPr marL="685800" lvl="1" indent="0">
              <a:buClr>
                <a:srgbClr val="000000"/>
              </a:buClr>
              <a:buNone/>
            </a:pPr>
            <a:r>
              <a:rPr lang="en-US" sz="1600" err="1">
                <a:latin typeface="Times New Roman" panose="02020603050405020304" pitchFamily="18" charset="0"/>
                <a:cs typeface="Times New Roman" panose="02020603050405020304" pitchFamily="18" charset="0"/>
              </a:rPr>
              <a:t>Ramar</a:t>
            </a:r>
            <a:r>
              <a:rPr lang="en-US" sz="1600">
                <a:latin typeface="Times New Roman" panose="02020603050405020304" pitchFamily="18" charset="0"/>
                <a:cs typeface="Times New Roman" panose="02020603050405020304" pitchFamily="18" charset="0"/>
              </a:rPr>
              <a:t> et al. (2021)</a:t>
            </a:r>
          </a:p>
          <a:p>
            <a:pPr marL="1028700" lvl="1">
              <a:buClr>
                <a:srgbClr val="000000"/>
              </a:buClr>
            </a:pPr>
            <a:endParaRPr lang="en-US"/>
          </a:p>
          <a:p>
            <a:pPr marL="1028700" lvl="1">
              <a:buClr>
                <a:srgbClr val="000000"/>
              </a:buClr>
            </a:pPr>
            <a:endParaRPr lang="en-US"/>
          </a:p>
        </p:txBody>
      </p:sp>
      <p:pic>
        <p:nvPicPr>
          <p:cNvPr id="7" name="Picture 6" descr="Picture of sleep schedule of explaining wake-up time for next day ">
            <a:extLst>
              <a:ext uri="{FF2B5EF4-FFF2-40B4-BE49-F238E27FC236}">
                <a16:creationId xmlns:a16="http://schemas.microsoft.com/office/drawing/2014/main" id="{1D204A6D-54A6-104F-99E2-3930F252EF2D}"/>
              </a:ext>
            </a:extLst>
          </p:cNvPr>
          <p:cNvPicPr>
            <a:picLocks noChangeAspect="1"/>
          </p:cNvPicPr>
          <p:nvPr/>
        </p:nvPicPr>
        <p:blipFill>
          <a:blip r:embed="rId3"/>
          <a:stretch>
            <a:fillRect/>
          </a:stretch>
        </p:blipFill>
        <p:spPr>
          <a:xfrm>
            <a:off x="5582907" y="75474"/>
            <a:ext cx="6654449" cy="6721706"/>
          </a:xfrm>
          <a:prstGeom prst="rect">
            <a:avLst/>
          </a:prstGeom>
        </p:spPr>
      </p:pic>
    </p:spTree>
    <p:extLst>
      <p:ext uri="{BB962C8B-B14F-4D97-AF65-F5344CB8AC3E}">
        <p14:creationId xmlns:p14="http://schemas.microsoft.com/office/powerpoint/2010/main" val="661507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5DFD9-84C2-C544-B7F0-9AA803B72783}"/>
              </a:ext>
            </a:extLst>
          </p:cNvPr>
          <p:cNvSpPr>
            <a:spLocks noGrp="1"/>
          </p:cNvSpPr>
          <p:nvPr>
            <p:ph type="title"/>
          </p:nvPr>
        </p:nvSpPr>
        <p:spPr>
          <a:xfrm>
            <a:off x="609600" y="365760"/>
            <a:ext cx="5330372" cy="1334634"/>
          </a:xfrm>
        </p:spPr>
        <p:txBody>
          <a:bodyPr/>
          <a:lstStyle/>
          <a:p>
            <a:r>
              <a:rPr lang="en-US" dirty="0">
                <a:latin typeface="Arial Black"/>
              </a:rPr>
              <a:t>Hours of Sleep </a:t>
            </a:r>
            <a:br>
              <a:rPr lang="en-US" dirty="0">
                <a:latin typeface="Arial Black"/>
              </a:rPr>
            </a:br>
            <a:r>
              <a:rPr lang="en-US" dirty="0">
                <a:latin typeface="Arial Black"/>
              </a:rPr>
              <a:t>I Am Aiming For/Bedtime</a:t>
            </a:r>
            <a:endParaRPr lang="en-US" dirty="0"/>
          </a:p>
        </p:txBody>
      </p:sp>
      <p:sp>
        <p:nvSpPr>
          <p:cNvPr id="3" name="Text Placeholder 2">
            <a:extLst>
              <a:ext uri="{FF2B5EF4-FFF2-40B4-BE49-F238E27FC236}">
                <a16:creationId xmlns:a16="http://schemas.microsoft.com/office/drawing/2014/main" id="{2F3EEE4B-1967-A847-A182-897B908FE018}"/>
              </a:ext>
            </a:extLst>
          </p:cNvPr>
          <p:cNvSpPr>
            <a:spLocks noGrp="1"/>
          </p:cNvSpPr>
          <p:nvPr>
            <p:ph type="body" idx="1"/>
          </p:nvPr>
        </p:nvSpPr>
        <p:spPr>
          <a:xfrm>
            <a:off x="609600" y="1901227"/>
            <a:ext cx="10972800" cy="4361688"/>
          </a:xfrm>
        </p:spPr>
        <p:txBody>
          <a:bodyPr/>
          <a:lstStyle/>
          <a:p>
            <a:pPr>
              <a:buFont typeface="Arial" panose="020B0604020202020204" pitchFamily="34" charset="0"/>
              <a:buChar char="•"/>
            </a:pPr>
            <a:r>
              <a:rPr lang="en-US">
                <a:latin typeface="Arial"/>
                <a:cs typeface="Arial"/>
              </a:rPr>
              <a:t>7-8 hours per night</a:t>
            </a:r>
          </a:p>
          <a:p>
            <a:pPr>
              <a:buFont typeface="Arial" panose="020B0604020202020204" pitchFamily="34" charset="0"/>
              <a:buChar char="•"/>
            </a:pPr>
            <a:r>
              <a:rPr lang="en-US">
                <a:latin typeface="Arial"/>
                <a:cs typeface="Arial"/>
              </a:rPr>
              <a:t>Avoid distractions </a:t>
            </a:r>
          </a:p>
          <a:p>
            <a:pPr>
              <a:buFont typeface="Arial" panose="020B0604020202020204" pitchFamily="34" charset="0"/>
              <a:buChar char="•"/>
            </a:pPr>
            <a:endParaRPr lang="en-US">
              <a:latin typeface="Arial"/>
              <a:cs typeface="Arial"/>
            </a:endParaRPr>
          </a:p>
          <a:p>
            <a:pPr>
              <a:buFont typeface="Arial" panose="020B0604020202020204" pitchFamily="34" charset="0"/>
              <a:buChar char="•"/>
            </a:pPr>
            <a:endParaRPr lang="en-US">
              <a:latin typeface="Arial"/>
              <a:cs typeface="Arial"/>
            </a:endParaRPr>
          </a:p>
          <a:p>
            <a:pPr marL="228600" indent="0"/>
            <a:endParaRPr lang="en-US">
              <a:latin typeface="Arial"/>
              <a:cs typeface="Arial"/>
            </a:endParaRPr>
          </a:p>
          <a:p>
            <a:pPr marL="228600" indent="0"/>
            <a:endParaRPr lang="en-US" sz="1200" b="0" i="0">
              <a:solidFill>
                <a:srgbClr val="212121"/>
              </a:solidFill>
              <a:effectLst/>
              <a:latin typeface="Arial"/>
              <a:cs typeface="Arial"/>
            </a:endParaRPr>
          </a:p>
          <a:p>
            <a:pPr marL="228600" indent="0"/>
            <a:endParaRPr lang="en-US" sz="1200">
              <a:solidFill>
                <a:srgbClr val="212121"/>
              </a:solidFill>
              <a:latin typeface="Arial"/>
              <a:cs typeface="Arial"/>
            </a:endParaRPr>
          </a:p>
          <a:p>
            <a:pPr marL="228600" indent="0"/>
            <a:endParaRPr lang="en-US" sz="1200" b="0" i="0">
              <a:solidFill>
                <a:srgbClr val="212121"/>
              </a:solidFill>
              <a:effectLst/>
              <a:latin typeface="Arial"/>
              <a:cs typeface="Arial"/>
            </a:endParaRPr>
          </a:p>
          <a:p>
            <a:pPr marL="228600" indent="0"/>
            <a:endParaRPr lang="en-US" sz="1200">
              <a:solidFill>
                <a:srgbClr val="212121"/>
              </a:solidFill>
              <a:latin typeface="Arial"/>
              <a:cs typeface="Arial"/>
            </a:endParaRPr>
          </a:p>
          <a:p>
            <a:pPr marL="228600" indent="0"/>
            <a:endParaRPr lang="en-US" sz="1400" b="0" i="0">
              <a:solidFill>
                <a:srgbClr val="222222"/>
              </a:solidFill>
              <a:effectLst/>
              <a:latin typeface="Arial" panose="020B0604020202020204" pitchFamily="34" charset="0"/>
            </a:endParaRPr>
          </a:p>
          <a:p>
            <a:pPr marL="228600" indent="0"/>
            <a:endParaRPr lang="en-US" sz="1400">
              <a:solidFill>
                <a:srgbClr val="222222"/>
              </a:solidFill>
            </a:endParaRPr>
          </a:p>
          <a:p>
            <a:pPr marL="228600" indent="0"/>
            <a:r>
              <a:rPr lang="en-US" sz="1400" b="0" i="0">
                <a:solidFill>
                  <a:srgbClr val="222222"/>
                </a:solidFill>
                <a:effectLst/>
                <a:latin typeface="Arial" panose="020B0604020202020204" pitchFamily="34" charset="0"/>
              </a:rPr>
              <a:t>	Hou et al. (2020)</a:t>
            </a:r>
            <a:endParaRPr lang="en-US" sz="1400">
              <a:latin typeface="Arial"/>
              <a:cs typeface="Arial"/>
            </a:endParaRPr>
          </a:p>
          <a:p>
            <a:pPr>
              <a:buFont typeface="Arial" panose="020B0604020202020204" pitchFamily="34" charset="0"/>
              <a:buChar char="•"/>
            </a:pPr>
            <a:endParaRPr lang="en-US">
              <a:latin typeface="Arial"/>
              <a:cs typeface="Arial"/>
            </a:endParaRPr>
          </a:p>
          <a:p>
            <a:pPr>
              <a:buFont typeface="Arial" panose="020B0604020202020204" pitchFamily="34" charset="0"/>
              <a:buChar char="•"/>
            </a:pPr>
            <a:endParaRPr lang="en-US">
              <a:latin typeface="Arial"/>
              <a:cs typeface="Arial"/>
            </a:endParaRPr>
          </a:p>
          <a:p>
            <a:pPr marL="228600" indent="0"/>
            <a:endParaRPr lang="en-US"/>
          </a:p>
          <a:p>
            <a:endParaRPr lang="en-US"/>
          </a:p>
        </p:txBody>
      </p:sp>
      <p:pic>
        <p:nvPicPr>
          <p:cNvPr id="8" name="Picture 7" descr="Visual representation of Bedtime and hours of sleep aiming for">
            <a:extLst>
              <a:ext uri="{FF2B5EF4-FFF2-40B4-BE49-F238E27FC236}">
                <a16:creationId xmlns:a16="http://schemas.microsoft.com/office/drawing/2014/main" id="{FD522085-A561-4543-9830-48021C833179}"/>
              </a:ext>
            </a:extLst>
          </p:cNvPr>
          <p:cNvPicPr>
            <a:picLocks noChangeAspect="1"/>
          </p:cNvPicPr>
          <p:nvPr/>
        </p:nvPicPr>
        <p:blipFill>
          <a:blip r:embed="rId3"/>
          <a:stretch>
            <a:fillRect/>
          </a:stretch>
        </p:blipFill>
        <p:spPr>
          <a:xfrm>
            <a:off x="6342641" y="323031"/>
            <a:ext cx="5664200" cy="5753100"/>
          </a:xfrm>
          <a:prstGeom prst="rect">
            <a:avLst/>
          </a:prstGeom>
        </p:spPr>
      </p:pic>
    </p:spTree>
    <p:extLst>
      <p:ext uri="{BB962C8B-B14F-4D97-AF65-F5344CB8AC3E}">
        <p14:creationId xmlns:p14="http://schemas.microsoft.com/office/powerpoint/2010/main" val="3363271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116F6-13B8-C74D-82CC-47DD99B435B7}"/>
              </a:ext>
            </a:extLst>
          </p:cNvPr>
          <p:cNvSpPr>
            <a:spLocks noGrp="1"/>
          </p:cNvSpPr>
          <p:nvPr>
            <p:ph type="title"/>
          </p:nvPr>
        </p:nvSpPr>
        <p:spPr>
          <a:xfrm>
            <a:off x="609600" y="365760"/>
            <a:ext cx="4957011" cy="1335589"/>
          </a:xfrm>
        </p:spPr>
        <p:txBody>
          <a:bodyPr/>
          <a:lstStyle/>
          <a:p>
            <a:r>
              <a:rPr lang="en-US">
                <a:latin typeface="Arial Black"/>
              </a:rPr>
              <a:t>Begin Nighttime Routine</a:t>
            </a:r>
          </a:p>
        </p:txBody>
      </p:sp>
      <p:sp>
        <p:nvSpPr>
          <p:cNvPr id="3" name="Text Placeholder 2">
            <a:extLst>
              <a:ext uri="{FF2B5EF4-FFF2-40B4-BE49-F238E27FC236}">
                <a16:creationId xmlns:a16="http://schemas.microsoft.com/office/drawing/2014/main" id="{30ABDF2C-7D54-2D46-A353-0F51A81D26D8}"/>
              </a:ext>
            </a:extLst>
          </p:cNvPr>
          <p:cNvSpPr>
            <a:spLocks noGrp="1"/>
          </p:cNvSpPr>
          <p:nvPr>
            <p:ph type="body" idx="1"/>
          </p:nvPr>
        </p:nvSpPr>
        <p:spPr/>
        <p:txBody>
          <a:bodyPr/>
          <a:lstStyle/>
          <a:p>
            <a:pPr marL="571500" indent="-342900">
              <a:buFont typeface="Arial" panose="020B0604020202020204" pitchFamily="34" charset="0"/>
              <a:buChar char="•"/>
            </a:pPr>
            <a:r>
              <a:rPr lang="en-US">
                <a:latin typeface="Arial"/>
                <a:cs typeface="Arial"/>
              </a:rPr>
              <a:t>Preparing for bed</a:t>
            </a:r>
          </a:p>
          <a:p>
            <a:pPr marL="1028700" lvl="1">
              <a:buClr>
                <a:srgbClr val="000000"/>
              </a:buClr>
            </a:pPr>
            <a:r>
              <a:rPr lang="en-US">
                <a:latin typeface="Arial"/>
                <a:cs typeface="Arial"/>
              </a:rPr>
              <a:t>Winddown activity</a:t>
            </a:r>
            <a:endParaRPr lang="en-US"/>
          </a:p>
          <a:p>
            <a:pPr marL="1028700" lvl="1">
              <a:buClr>
                <a:srgbClr val="000000"/>
              </a:buClr>
            </a:pPr>
            <a:r>
              <a:rPr lang="en-US">
                <a:latin typeface="Arial"/>
                <a:cs typeface="Arial"/>
              </a:rPr>
              <a:t>Dental routine</a:t>
            </a:r>
            <a:endParaRPr lang="en-US"/>
          </a:p>
          <a:p>
            <a:pPr marL="1028700" lvl="1">
              <a:buClr>
                <a:srgbClr val="000000"/>
              </a:buClr>
            </a:pPr>
            <a:r>
              <a:rPr lang="en-US">
                <a:latin typeface="Arial"/>
                <a:cs typeface="Arial"/>
              </a:rPr>
              <a:t>Skincare routine</a:t>
            </a:r>
          </a:p>
          <a:p>
            <a:pPr marL="1028700" lvl="1">
              <a:buClr>
                <a:srgbClr val="000000"/>
              </a:buClr>
            </a:pPr>
            <a:endParaRPr lang="en-US">
              <a:latin typeface="Arial"/>
              <a:cs typeface="Arial"/>
            </a:endParaRPr>
          </a:p>
          <a:p>
            <a:pPr marL="1028700" lvl="1">
              <a:buClr>
                <a:srgbClr val="000000"/>
              </a:buClr>
            </a:pPr>
            <a:endParaRPr lang="en-US">
              <a:latin typeface="Arial"/>
              <a:cs typeface="Arial"/>
            </a:endParaRPr>
          </a:p>
          <a:p>
            <a:pPr marL="685800" lvl="1" indent="0">
              <a:buClr>
                <a:srgbClr val="000000"/>
              </a:buClr>
              <a:buNone/>
            </a:pPr>
            <a:endParaRPr lang="en-US">
              <a:latin typeface="Arial"/>
              <a:cs typeface="Arial"/>
            </a:endParaRPr>
          </a:p>
          <a:p>
            <a:pPr marL="685800" lvl="1" indent="0">
              <a:buClr>
                <a:srgbClr val="000000"/>
              </a:buClr>
              <a:buNone/>
            </a:pPr>
            <a:endParaRPr lang="en-US" sz="1200" b="0" i="0">
              <a:solidFill>
                <a:srgbClr val="212121"/>
              </a:solidFill>
              <a:effectLst/>
              <a:latin typeface="Arial"/>
              <a:cs typeface="Arial"/>
            </a:endParaRPr>
          </a:p>
          <a:p>
            <a:pPr marL="685800" lvl="1" indent="0">
              <a:buClr>
                <a:srgbClr val="000000"/>
              </a:buClr>
              <a:buNone/>
            </a:pPr>
            <a:endParaRPr lang="en-US" sz="1200">
              <a:solidFill>
                <a:srgbClr val="212121"/>
              </a:solidFill>
              <a:latin typeface="Arial"/>
              <a:cs typeface="Arial"/>
            </a:endParaRPr>
          </a:p>
          <a:p>
            <a:pPr marL="685800" lvl="1" indent="0">
              <a:buClr>
                <a:srgbClr val="000000"/>
              </a:buClr>
              <a:buNone/>
            </a:pPr>
            <a:endParaRPr lang="en-US" sz="1200" b="0" i="0">
              <a:solidFill>
                <a:srgbClr val="212121"/>
              </a:solidFill>
              <a:effectLst/>
              <a:latin typeface="Arial"/>
              <a:cs typeface="Arial"/>
            </a:endParaRPr>
          </a:p>
          <a:p>
            <a:pPr marL="685800" lvl="1" indent="0">
              <a:buClr>
                <a:srgbClr val="000000"/>
              </a:buClr>
              <a:buNone/>
            </a:pPr>
            <a:endParaRPr lang="en-US" sz="1200" b="0" i="0">
              <a:solidFill>
                <a:srgbClr val="212121"/>
              </a:solidFill>
              <a:effectLst/>
              <a:latin typeface="Times New Roman" panose="02020603050405020304" pitchFamily="18" charset="0"/>
              <a:cs typeface="Times New Roman" panose="02020603050405020304" pitchFamily="18" charset="0"/>
            </a:endParaRPr>
          </a:p>
          <a:p>
            <a:pPr marL="685800" lvl="1" indent="0">
              <a:buClr>
                <a:srgbClr val="000000"/>
              </a:buClr>
              <a:buNone/>
            </a:pPr>
            <a:endParaRPr lang="en-US" sz="1200">
              <a:solidFill>
                <a:srgbClr val="212121"/>
              </a:solidFill>
              <a:latin typeface="Times New Roman" panose="02020603050405020304" pitchFamily="18" charset="0"/>
              <a:cs typeface="Times New Roman" panose="02020603050405020304" pitchFamily="18" charset="0"/>
            </a:endParaRPr>
          </a:p>
          <a:p>
            <a:pPr marL="685800" lvl="1" indent="0">
              <a:buClr>
                <a:srgbClr val="000000"/>
              </a:buClr>
              <a:buNone/>
            </a:pPr>
            <a:endParaRPr lang="en-US" sz="1200" b="0" i="0">
              <a:solidFill>
                <a:srgbClr val="212121"/>
              </a:solidFill>
              <a:effectLst/>
              <a:latin typeface="Times New Roman" panose="02020603050405020304" pitchFamily="18" charset="0"/>
              <a:cs typeface="Times New Roman" panose="02020603050405020304" pitchFamily="18" charset="0"/>
            </a:endParaRPr>
          </a:p>
          <a:p>
            <a:pPr marL="571500">
              <a:buClr>
                <a:srgbClr val="000000"/>
              </a:buClr>
            </a:pPr>
            <a:r>
              <a:rPr lang="en-US" b="0" i="0">
                <a:solidFill>
                  <a:srgbClr val="222222"/>
                </a:solidFill>
                <a:effectLst/>
                <a:latin typeface="Arial" panose="020B0604020202020204" pitchFamily="34" charset="0"/>
              </a:rPr>
              <a:t>			Hou et al. (2020)</a:t>
            </a:r>
            <a:endParaRPr lang="en-US"/>
          </a:p>
          <a:p>
            <a:pPr marL="571500">
              <a:buClr>
                <a:srgbClr val="000000"/>
              </a:buClr>
            </a:pPr>
            <a:endParaRPr lang="en-US"/>
          </a:p>
          <a:p>
            <a:pPr marL="1028700" lvl="1" indent="-342900">
              <a:buClr>
                <a:srgbClr val="000000"/>
              </a:buClr>
              <a:buFont typeface="Arial" panose="020B0604020202020204" pitchFamily="34" charset="0"/>
              <a:buChar char="•"/>
            </a:pPr>
            <a:endParaRPr lang="en-US"/>
          </a:p>
          <a:p>
            <a:pPr marL="571500" indent="-342900">
              <a:buFont typeface="Arial" panose="020B0604020202020204" pitchFamily="34" charset="0"/>
              <a:buChar char="•"/>
            </a:pPr>
            <a:endParaRPr lang="en-US"/>
          </a:p>
        </p:txBody>
      </p:sp>
      <p:pic>
        <p:nvPicPr>
          <p:cNvPr id="7" name="Picture 7" descr="Picture of Sleep Schedule and how to begin a night time routine ">
            <a:extLst>
              <a:ext uri="{FF2B5EF4-FFF2-40B4-BE49-F238E27FC236}">
                <a16:creationId xmlns:a16="http://schemas.microsoft.com/office/drawing/2014/main" id="{78137829-ADBA-CB9E-C59D-FE5A94A81B80}"/>
              </a:ext>
            </a:extLst>
          </p:cNvPr>
          <p:cNvPicPr>
            <a:picLocks noChangeAspect="1"/>
          </p:cNvPicPr>
          <p:nvPr/>
        </p:nvPicPr>
        <p:blipFill>
          <a:blip r:embed="rId3"/>
          <a:stretch>
            <a:fillRect/>
          </a:stretch>
        </p:blipFill>
        <p:spPr>
          <a:xfrm>
            <a:off x="6387264" y="484823"/>
            <a:ext cx="5730345" cy="6228986"/>
          </a:xfrm>
          <a:prstGeom prst="rect">
            <a:avLst/>
          </a:prstGeom>
        </p:spPr>
      </p:pic>
    </p:spTree>
    <p:extLst>
      <p:ext uri="{BB962C8B-B14F-4D97-AF65-F5344CB8AC3E}">
        <p14:creationId xmlns:p14="http://schemas.microsoft.com/office/powerpoint/2010/main" val="3825612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51A95-15B8-C744-A55A-BB57EA2A391C}"/>
              </a:ext>
            </a:extLst>
          </p:cNvPr>
          <p:cNvSpPr>
            <a:spLocks noGrp="1"/>
          </p:cNvSpPr>
          <p:nvPr>
            <p:ph type="title"/>
          </p:nvPr>
        </p:nvSpPr>
        <p:spPr>
          <a:xfrm>
            <a:off x="609600" y="365760"/>
            <a:ext cx="4858139" cy="1325563"/>
          </a:xfrm>
        </p:spPr>
        <p:txBody>
          <a:bodyPr/>
          <a:lstStyle/>
          <a:p>
            <a:r>
              <a:rPr lang="en-US"/>
              <a:t>  Prepare Thing For The   	Next Day</a:t>
            </a:r>
          </a:p>
        </p:txBody>
      </p:sp>
      <p:sp>
        <p:nvSpPr>
          <p:cNvPr id="3" name="Text Placeholder 2">
            <a:extLst>
              <a:ext uri="{FF2B5EF4-FFF2-40B4-BE49-F238E27FC236}">
                <a16:creationId xmlns:a16="http://schemas.microsoft.com/office/drawing/2014/main" id="{ECE44109-A927-844C-AF4C-412EE17C1BFA}"/>
              </a:ext>
            </a:extLst>
          </p:cNvPr>
          <p:cNvSpPr>
            <a:spLocks noGrp="1"/>
          </p:cNvSpPr>
          <p:nvPr>
            <p:ph type="body" idx="1"/>
          </p:nvPr>
        </p:nvSpPr>
        <p:spPr/>
        <p:txBody>
          <a:bodyPr/>
          <a:lstStyle/>
          <a:p>
            <a:pPr marL="571500" indent="-342900">
              <a:buFont typeface="Arial" panose="020B0604020202020204" pitchFamily="34" charset="0"/>
              <a:buChar char="•"/>
            </a:pPr>
            <a:r>
              <a:rPr lang="en-US">
                <a:latin typeface="Arial"/>
                <a:cs typeface="Arial"/>
              </a:rPr>
              <a:t>Charging your computer </a:t>
            </a:r>
            <a:endParaRPr lang="en-US"/>
          </a:p>
          <a:p>
            <a:pPr marL="571500" indent="-342900">
              <a:buClr>
                <a:srgbClr val="000000"/>
              </a:buClr>
              <a:buFont typeface="Arial" panose="020B0604020202020204" pitchFamily="34" charset="0"/>
              <a:buChar char="•"/>
            </a:pPr>
            <a:r>
              <a:rPr lang="en-US">
                <a:latin typeface="Arial"/>
                <a:cs typeface="Arial"/>
              </a:rPr>
              <a:t>Preparing your backpack</a:t>
            </a:r>
            <a:endParaRPr lang="en-US"/>
          </a:p>
          <a:p>
            <a:pPr marL="571500" indent="-342900">
              <a:buFont typeface="Arial" panose="020B0604020202020204" pitchFamily="34" charset="0"/>
              <a:buChar char="•"/>
            </a:pPr>
            <a:r>
              <a:rPr lang="en-US"/>
              <a:t>Lunch/snacks</a:t>
            </a:r>
          </a:p>
          <a:p>
            <a:pPr marL="571500" indent="-342900">
              <a:buFont typeface="Arial" panose="020B0604020202020204" pitchFamily="34" charset="0"/>
              <a:buChar char="•"/>
            </a:pPr>
            <a:r>
              <a:rPr lang="en-US">
                <a:latin typeface="Arial"/>
                <a:cs typeface="Arial"/>
              </a:rPr>
              <a:t>Picking out clothes for the next day</a:t>
            </a:r>
          </a:p>
          <a:p>
            <a:pPr marL="571500" indent="-342900">
              <a:buFont typeface="Arial" panose="020B0604020202020204" pitchFamily="34" charset="0"/>
              <a:buChar char="•"/>
            </a:pPr>
            <a:endParaRPr lang="en-US">
              <a:latin typeface="Arial"/>
              <a:cs typeface="Arial"/>
            </a:endParaRPr>
          </a:p>
          <a:p>
            <a:pPr marL="571500" indent="-342900">
              <a:buFont typeface="Arial" panose="020B0604020202020204" pitchFamily="34" charset="0"/>
              <a:buChar char="•"/>
            </a:pPr>
            <a:endParaRPr lang="en-US">
              <a:latin typeface="Arial"/>
              <a:cs typeface="Arial"/>
            </a:endParaRPr>
          </a:p>
          <a:p>
            <a:pPr marL="571500" indent="-342900">
              <a:buFont typeface="Arial" panose="020B0604020202020204" pitchFamily="34" charset="0"/>
              <a:buChar char="•"/>
            </a:pPr>
            <a:endParaRPr lang="en-US">
              <a:latin typeface="Arial"/>
              <a:cs typeface="Arial"/>
            </a:endParaRPr>
          </a:p>
          <a:p>
            <a:pPr marL="571500" indent="-342900">
              <a:buFont typeface="Arial" panose="020B0604020202020204" pitchFamily="34" charset="0"/>
              <a:buChar char="•"/>
            </a:pPr>
            <a:endParaRPr lang="en-US">
              <a:latin typeface="Arial"/>
              <a:cs typeface="Arial"/>
            </a:endParaRPr>
          </a:p>
          <a:p>
            <a:pPr marL="228600" indent="0"/>
            <a:endParaRPr lang="en-US" sz="1200" b="0" i="0">
              <a:solidFill>
                <a:srgbClr val="212121"/>
              </a:solidFill>
              <a:effectLst/>
              <a:latin typeface="Times New Roman" panose="02020603050405020304" pitchFamily="18" charset="0"/>
              <a:cs typeface="Times New Roman" panose="02020603050405020304" pitchFamily="18" charset="0"/>
            </a:endParaRPr>
          </a:p>
          <a:p>
            <a:pPr marL="228600" indent="0"/>
            <a:endParaRPr lang="en-US" sz="1200">
              <a:solidFill>
                <a:srgbClr val="212121"/>
              </a:solidFill>
              <a:latin typeface="Times New Roman" panose="02020603050405020304" pitchFamily="18" charset="0"/>
              <a:cs typeface="Times New Roman" panose="02020603050405020304" pitchFamily="18" charset="0"/>
            </a:endParaRPr>
          </a:p>
          <a:p>
            <a:pPr marL="228600" indent="0"/>
            <a:r>
              <a:rPr lang="en-US" b="0" i="0">
                <a:solidFill>
                  <a:srgbClr val="222222"/>
                </a:solidFill>
                <a:effectLst/>
                <a:latin typeface="Arial" panose="020B0604020202020204" pitchFamily="34" charset="0"/>
              </a:rPr>
              <a:t>		Hou et al. (2020)</a:t>
            </a:r>
            <a:endParaRPr lang="en-US">
              <a:latin typeface="Arial"/>
              <a:cs typeface="Arial"/>
            </a:endParaRPr>
          </a:p>
          <a:p>
            <a:pPr marL="571500" indent="-342900">
              <a:buFont typeface="Arial" panose="020B0604020202020204" pitchFamily="34" charset="0"/>
              <a:buChar char="•"/>
            </a:pPr>
            <a:endParaRPr lang="en-US"/>
          </a:p>
        </p:txBody>
      </p:sp>
      <p:pic>
        <p:nvPicPr>
          <p:cNvPr id="12" name="Picture 11" descr="Picture of sleep schedule and how to prepare things for next day ">
            <a:extLst>
              <a:ext uri="{FF2B5EF4-FFF2-40B4-BE49-F238E27FC236}">
                <a16:creationId xmlns:a16="http://schemas.microsoft.com/office/drawing/2014/main" id="{C6DA8FAB-DAB2-A540-8CB1-D29CDB8135E7}"/>
              </a:ext>
            </a:extLst>
          </p:cNvPr>
          <p:cNvPicPr>
            <a:picLocks noChangeAspect="1"/>
          </p:cNvPicPr>
          <p:nvPr/>
        </p:nvPicPr>
        <p:blipFill rotWithShape="1">
          <a:blip r:embed="rId3"/>
          <a:srcRect l="2292" t="275" r="2669" b="4190"/>
          <a:stretch/>
        </p:blipFill>
        <p:spPr>
          <a:xfrm>
            <a:off x="6192451" y="605536"/>
            <a:ext cx="5916940" cy="6102181"/>
          </a:xfrm>
          <a:prstGeom prst="rect">
            <a:avLst/>
          </a:prstGeom>
        </p:spPr>
      </p:pic>
    </p:spTree>
    <p:extLst>
      <p:ext uri="{BB962C8B-B14F-4D97-AF65-F5344CB8AC3E}">
        <p14:creationId xmlns:p14="http://schemas.microsoft.com/office/powerpoint/2010/main" val="4168443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7B92F1-FD51-694F-9F44-AD5C0A7558D7}"/>
              </a:ext>
            </a:extLst>
          </p:cNvPr>
          <p:cNvSpPr>
            <a:spLocks noGrp="1"/>
          </p:cNvSpPr>
          <p:nvPr>
            <p:ph type="title"/>
          </p:nvPr>
        </p:nvSpPr>
        <p:spPr>
          <a:xfrm>
            <a:off x="838201" y="345810"/>
            <a:ext cx="5120561" cy="1325563"/>
          </a:xfrm>
        </p:spPr>
        <p:txBody>
          <a:bodyPr vert="horz" lIns="91440" tIns="45720" rIns="91440" bIns="45720" rtlCol="0" anchor="ctr">
            <a:normAutofit/>
          </a:bodyPr>
          <a:lstStyle/>
          <a:p>
            <a:pPr>
              <a:spcBef>
                <a:spcPct val="0"/>
              </a:spcBef>
            </a:pPr>
            <a:r>
              <a:rPr lang="en-US" sz="3600"/>
              <a:t>End Work/start leisure</a:t>
            </a:r>
            <a:endParaRPr lang="en-US" sz="3600" kern="120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3C3B3056-BD82-BF47-8D4A-DE6BC19E84A1}"/>
              </a:ext>
            </a:extLst>
          </p:cNvPr>
          <p:cNvSpPr>
            <a:spLocks noGrp="1"/>
          </p:cNvSpPr>
          <p:nvPr>
            <p:ph type="body" idx="1"/>
          </p:nvPr>
        </p:nvSpPr>
        <p:spPr>
          <a:xfrm>
            <a:off x="838201" y="1825625"/>
            <a:ext cx="5092194" cy="4351338"/>
          </a:xfrm>
        </p:spPr>
        <p:txBody>
          <a:bodyPr vert="horz" lIns="91440" tIns="45720" rIns="91440" bIns="45720" rtlCol="0">
            <a:normAutofit fontScale="92500" lnSpcReduction="10000"/>
          </a:bodyPr>
          <a:lstStyle/>
          <a:p>
            <a:pPr>
              <a:buFont typeface="Arial" panose="020B0604020202020204" pitchFamily="34" charset="0"/>
              <a:buChar char="•"/>
            </a:pPr>
            <a:r>
              <a:rPr lang="en-US">
                <a:latin typeface="+mn-lt"/>
                <a:cs typeface="+mn-cs"/>
              </a:rPr>
              <a:t>Ending work</a:t>
            </a:r>
          </a:p>
          <a:p>
            <a:pPr>
              <a:buFont typeface="Arial" panose="020B0604020202020204" pitchFamily="34" charset="0"/>
              <a:buChar char="•"/>
            </a:pPr>
            <a:r>
              <a:rPr lang="en-US">
                <a:latin typeface="+mn-lt"/>
                <a:cs typeface="+mn-cs"/>
              </a:rPr>
              <a:t>Starting leisure could include:</a:t>
            </a:r>
            <a:endParaRPr lang="en-US" dirty="0">
              <a:latin typeface="+mn-lt"/>
              <a:cs typeface="Calibri"/>
            </a:endParaRPr>
          </a:p>
          <a:p>
            <a:pPr lvl="1">
              <a:buSzPts val="2400"/>
              <a:buFont typeface="Arial" panose="020B0604020202020204" pitchFamily="34" charset="0"/>
              <a:buChar char="•"/>
            </a:pPr>
            <a:r>
              <a:rPr lang="en-US">
                <a:latin typeface="+mn-lt"/>
                <a:cs typeface="+mn-cs"/>
              </a:rPr>
              <a:t>Relaxing beverage or snack</a:t>
            </a:r>
            <a:endParaRPr lang="en-US" dirty="0">
              <a:latin typeface="+mn-lt"/>
              <a:cs typeface="Calibri"/>
            </a:endParaRPr>
          </a:p>
          <a:p>
            <a:pPr lvl="1">
              <a:buSzPts val="2400"/>
              <a:buFont typeface="Arial" panose="020B0604020202020204" pitchFamily="34" charset="0"/>
              <a:buChar char="•"/>
            </a:pPr>
            <a:r>
              <a:rPr lang="en-US">
                <a:latin typeface="+mn-lt"/>
                <a:cs typeface="+mn-cs"/>
              </a:rPr>
              <a:t>Watching a television show</a:t>
            </a:r>
            <a:endParaRPr lang="en-US" dirty="0">
              <a:latin typeface="+mn-lt"/>
              <a:cs typeface="Calibri"/>
            </a:endParaRPr>
          </a:p>
          <a:p>
            <a:pPr lvl="1">
              <a:buSzPts val="2400"/>
              <a:buFont typeface="Arial" panose="020B0604020202020204" pitchFamily="34" charset="0"/>
              <a:buChar char="•"/>
            </a:pPr>
            <a:r>
              <a:rPr lang="en-US">
                <a:latin typeface="+mn-lt"/>
                <a:cs typeface="+mn-cs"/>
              </a:rPr>
              <a:t>Chatting with a loved one</a:t>
            </a:r>
            <a:endParaRPr lang="en-US" dirty="0">
              <a:latin typeface="+mn-lt"/>
              <a:cs typeface="Calibri" panose="020F0502020204030204"/>
            </a:endParaRPr>
          </a:p>
          <a:p>
            <a:pPr lvl="1">
              <a:buSzPts val="2400"/>
              <a:buFont typeface="Arial" panose="020B0604020202020204" pitchFamily="34" charset="0"/>
              <a:buChar char="•"/>
            </a:pPr>
            <a:r>
              <a:rPr lang="en-US">
                <a:latin typeface="+mn-lt"/>
                <a:cs typeface="+mn-cs"/>
              </a:rPr>
              <a:t>Spending time with a pet</a:t>
            </a:r>
            <a:endParaRPr lang="en-US" dirty="0">
              <a:latin typeface="+mn-lt"/>
              <a:cs typeface="Calibri" panose="020F0502020204030204"/>
            </a:endParaRPr>
          </a:p>
          <a:p>
            <a:pPr lvl="1">
              <a:buSzPts val="2400"/>
              <a:buFont typeface="Arial" panose="020B0604020202020204" pitchFamily="34" charset="0"/>
              <a:buChar char="•"/>
            </a:pPr>
            <a:r>
              <a:rPr lang="en-US">
                <a:latin typeface="+mn-lt"/>
                <a:cs typeface="+mn-cs"/>
              </a:rPr>
              <a:t>Cleaning</a:t>
            </a:r>
            <a:endParaRPr lang="en-US" dirty="0">
              <a:latin typeface="+mn-lt"/>
              <a:cs typeface="Calibri" panose="020F0502020204030204"/>
            </a:endParaRPr>
          </a:p>
          <a:p>
            <a:pPr>
              <a:buFont typeface="Arial" panose="020B0604020202020204" pitchFamily="34" charset="0"/>
              <a:buChar char="•"/>
            </a:pPr>
            <a:endParaRPr lang="en-US">
              <a:latin typeface="+mn-lt"/>
              <a:cs typeface="+mn-cs"/>
            </a:endParaRPr>
          </a:p>
          <a:p>
            <a:pPr>
              <a:buFont typeface="Arial" panose="020B0604020202020204" pitchFamily="34" charset="0"/>
              <a:buChar char="•"/>
            </a:pPr>
            <a:endParaRPr lang="en-US" sz="2000">
              <a:latin typeface="+mn-lt"/>
              <a:cs typeface="+mn-cs"/>
            </a:endParaRPr>
          </a:p>
          <a:p>
            <a:pPr marL="228600" indent="0"/>
            <a:endParaRPr lang="en-US" b="0" i="0">
              <a:solidFill>
                <a:srgbClr val="222222"/>
              </a:solidFill>
              <a:effectLst/>
              <a:latin typeface="Arial" panose="020B0604020202020204" pitchFamily="34" charset="0"/>
            </a:endParaRPr>
          </a:p>
          <a:p>
            <a:pPr marL="228600" indent="0"/>
            <a:r>
              <a:rPr lang="en-US" b="0" i="0" dirty="0">
                <a:solidFill>
                  <a:srgbClr val="222222"/>
                </a:solidFill>
                <a:effectLst/>
                <a:latin typeface="Arial"/>
                <a:cs typeface="Arial"/>
              </a:rPr>
              <a:t>Hou et al. (2020)</a:t>
            </a:r>
            <a:endParaRPr lang="en-US" dirty="0">
              <a:latin typeface="Arial"/>
              <a:cs typeface="Arial"/>
            </a:endParaRPr>
          </a:p>
          <a:p>
            <a:pPr>
              <a:buFont typeface="Arial" panose="020B0604020202020204" pitchFamily="34" charset="0"/>
              <a:buChar char="•"/>
            </a:pPr>
            <a:endParaRPr lang="en-US">
              <a:latin typeface="+mn-lt"/>
              <a:cs typeface="+mn-cs"/>
            </a:endParaRPr>
          </a:p>
          <a:p>
            <a:pPr>
              <a:buFont typeface="Arial" panose="020B0604020202020204" pitchFamily="34" charset="0"/>
              <a:buChar char="•"/>
            </a:pPr>
            <a:endParaRPr lang="en-US">
              <a:latin typeface="+mn-lt"/>
              <a:cs typeface="+mn-cs"/>
            </a:endParaRPr>
          </a:p>
        </p:txBody>
      </p:sp>
      <p:sp>
        <p:nvSpPr>
          <p:cNvPr id="15" name="Oval 1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Arc 1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1" name="Picture 20" descr="Picture of sleep schedule and explaining about ending work/start leisure ">
            <a:extLst>
              <a:ext uri="{FF2B5EF4-FFF2-40B4-BE49-F238E27FC236}">
                <a16:creationId xmlns:a16="http://schemas.microsoft.com/office/drawing/2014/main" id="{CB06C865-4870-4E45-9313-0B3A040E3502}"/>
              </a:ext>
            </a:extLst>
          </p:cNvPr>
          <p:cNvPicPr>
            <a:picLocks noChangeAspect="1"/>
          </p:cNvPicPr>
          <p:nvPr/>
        </p:nvPicPr>
        <p:blipFill>
          <a:blip r:embed="rId3"/>
          <a:stretch>
            <a:fillRect/>
          </a:stretch>
        </p:blipFill>
        <p:spPr>
          <a:xfrm>
            <a:off x="5966682" y="387108"/>
            <a:ext cx="6159592" cy="6243740"/>
          </a:xfrm>
          <a:prstGeom prst="rect">
            <a:avLst/>
          </a:prstGeom>
        </p:spPr>
      </p:pic>
    </p:spTree>
    <p:extLst>
      <p:ext uri="{BB962C8B-B14F-4D97-AF65-F5344CB8AC3E}">
        <p14:creationId xmlns:p14="http://schemas.microsoft.com/office/powerpoint/2010/main" val="3807959301"/>
      </p:ext>
    </p:extLst>
  </p:cSld>
  <p:clrMapOvr>
    <a:masterClrMapping/>
  </p:clrMapOvr>
</p:sld>
</file>

<file path=ppt/theme/theme1.xml><?xml version="1.0" encoding="utf-8"?>
<a:theme xmlns:a="http://schemas.openxmlformats.org/drawingml/2006/main" name="USC Powerpoint Template -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CLC PPT Template" id="{7EEAF2EA-671F-3F4C-8116-32AFE06F6633}" vid="{7DF6F95E-2304-B942-8A34-9DB905C32D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USC Powerpoint Template - White</Template>
  <TotalTime>0</TotalTime>
  <Words>1826</Words>
  <Application>Microsoft Macintosh PowerPoint</Application>
  <PresentationFormat>Widescreen</PresentationFormat>
  <Paragraphs>151</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Black</vt:lpstr>
      <vt:lpstr>Calibri</vt:lpstr>
      <vt:lpstr>Calibri Light</vt:lpstr>
      <vt:lpstr>Times New Roman</vt:lpstr>
      <vt:lpstr>USC Powerpoint Template - White</vt:lpstr>
      <vt:lpstr>Creating a Sleeping Schedule  </vt:lpstr>
      <vt:lpstr>   Why Create A Schedule</vt:lpstr>
      <vt:lpstr>  Planning for your Sleep Schedule (Ramar et al, 2021)</vt:lpstr>
      <vt:lpstr>  Ready Time For Next Day</vt:lpstr>
      <vt:lpstr>Wake-Up Up Time  For Next Day</vt:lpstr>
      <vt:lpstr>Hours of Sleep  I Am Aiming For/Bedtime</vt:lpstr>
      <vt:lpstr>Begin Nighttime Routine</vt:lpstr>
      <vt:lpstr>  Prepare Thing For The    Next Day</vt:lpstr>
      <vt:lpstr>End Work/start leisure</vt:lpstr>
      <vt:lpstr>   Your Sleep Schedule!</vt:lpstr>
      <vt:lpstr>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Sleeping Schedule  </dc:title>
  <dc:creator>Juliana Calhoun</dc:creator>
  <cp:lastModifiedBy>Juliana Calhoun</cp:lastModifiedBy>
  <cp:revision>1</cp:revision>
  <dcterms:created xsi:type="dcterms:W3CDTF">2023-03-28T18:16:52Z</dcterms:created>
  <dcterms:modified xsi:type="dcterms:W3CDTF">2023-03-28T18:17:30Z</dcterms:modified>
</cp:coreProperties>
</file>