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modernComment_11E_39CEA5B9.xml" ContentType="application/vnd.ms-powerpoint.comments+xml"/>
  <Override PartName="/ppt/notesSlides/notesSlide3.xml" ContentType="application/vnd.openxmlformats-officedocument.presentationml.notesSlide+xml"/>
  <Override PartName="/ppt/comments/modernComment_128_1311DCF1.xml" ContentType="application/vnd.ms-powerpoint.comment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7" r:id="rId1"/>
  </p:sldMasterIdLst>
  <p:notesMasterIdLst>
    <p:notesMasterId r:id="rId9"/>
  </p:notesMasterIdLst>
  <p:sldIdLst>
    <p:sldId id="285" r:id="rId2"/>
    <p:sldId id="286" r:id="rId3"/>
    <p:sldId id="296" r:id="rId4"/>
    <p:sldId id="299" r:id="rId5"/>
    <p:sldId id="297" r:id="rId6"/>
    <p:sldId id="298" r:id="rId7"/>
    <p:sldId id="294"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84DE24C-B09C-A839-6EB1-C9E94B57E639}" name="Julie Loppacher" initials="JL" userId="S::loppache@usc.edu::68c60b2d-0af6-4149-9a6c-5438c1f1ed23" providerId="AD"/>
  <p188:author id="{46EC206C-6317-2F75-7DE9-E037965DEDB6}" name="Juliana Calhoun" initials="JC" userId="S::jrcalhou@usc.edu::b6e00576-73dc-43e2-aee8-e023a7b09478" providerId="AD"/>
  <p188:author id="{C5994798-5F1E-95D1-0DCF-DA6163F87220}" name="Su-Min Yeu" initials="SY" userId="S::syeu@usc.edu::64809ab2-b335-4999-855e-544e94bf9e36" providerId="AD"/>
  <p188:author id="{A3F4B9CD-A167-1789-1993-3DC18EDF5392}" name="Ashlyn Kirkpatrick" initials="AK" userId="S::adkirkpa@usc.edu::abec657a-c9ba-4309-80f9-186c8c7ad97e"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9900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4AF1D1-ACC6-CCD8-C094-CF283F69F883}" v="2" dt="2023-03-02T17:21:06.391"/>
    <p1510:client id="{58304C85-1550-B04D-2C33-29AA815431C5}" v="104" dt="2023-02-23T19:04:27.691"/>
    <p1510:client id="{5BB0D0CE-6517-CADE-0107-F4ABB574AF88}" v="1" dt="2023-02-24T19:26:26.146"/>
    <p1510:client id="{71465C1C-2D07-B4FF-E97E-24B66FC53DD2}" v="6" dt="2023-02-09T20:39:36.972"/>
    <p1510:client id="{9532598E-B1DC-34E2-C0E4-FC66BB1967FB}" v="2" dt="2023-02-16T18:07:18.439"/>
    <p1510:client id="{961D6D2B-4ACE-101C-5EBB-2F4008FF1282}" v="3" dt="2023-03-01T18:08:28.348"/>
    <p1510:client id="{D8DE081F-7A2B-269C-B179-DAD4F5B14B36}" v="2" dt="2023-02-24T22:36:14.286"/>
    <p1510:client id="{E0F148EC-7F80-4B65-F906-EEB2B54B4B3B}" v="21" dt="2023-02-27T20:48:02.65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007"/>
    <p:restoredTop sz="66822"/>
  </p:normalViewPr>
  <p:slideViewPr>
    <p:cSldViewPr snapToGrid="0" snapToObjects="1">
      <p:cViewPr varScale="1">
        <p:scale>
          <a:sx n="72" d="100"/>
          <a:sy n="72" d="100"/>
        </p:scale>
        <p:origin x="1640" y="200"/>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8/10/relationships/authors" Target="authors.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5/10/relationships/revisionInfo" Target="revisionInfo.xml"/></Relationships>
</file>

<file path=ppt/comments/modernComment_11E_39CEA5B9.xml><?xml version="1.0" encoding="utf-8"?>
<p188:cmLst xmlns:a="http://schemas.openxmlformats.org/drawingml/2006/main" xmlns:r="http://schemas.openxmlformats.org/officeDocument/2006/relationships" xmlns:p188="http://schemas.microsoft.com/office/powerpoint/2018/8/main">
  <p188:cm id="{FFF0845B-1F6F-4C9F-9F92-C46E9EF1D829}" authorId="{46EC206C-6317-2F75-7DE9-E037965DEDB6}" status="resolved" created="2023-02-09T20:29:11.239" complete="100000">
    <pc:sldMkLst xmlns:pc="http://schemas.microsoft.com/office/powerpoint/2013/main/command">
      <pc:docMk/>
      <pc:sldMk cId="969844153" sldId="286"/>
    </pc:sldMkLst>
    <p188:txBody>
      <a:bodyPr/>
      <a:lstStyle/>
      <a:p>
        <a:r>
          <a:rPr lang="en-US"/>
          <a:t>can you add in a bit from the top paragraph on the handout here?</a:t>
        </a:r>
      </a:p>
    </p188:txBody>
  </p188:cm>
  <p188:cm id="{D51CD937-ABA7-47C8-84B3-922B52E626C1}" authorId="{C84DE24C-B09C-A839-6EB1-C9E94B57E639}" status="resolved" created="2023-02-16T18:07:18.439" complete="100000">
    <ac:txMkLst xmlns:ac="http://schemas.microsoft.com/office/drawing/2013/main/command">
      <pc:docMk xmlns:pc="http://schemas.microsoft.com/office/powerpoint/2013/main/command"/>
      <pc:sldMk xmlns:pc="http://schemas.microsoft.com/office/powerpoint/2013/main/command" cId="969844153" sldId="286"/>
      <ac:spMk id="2" creationId="{B6CEBDF1-DFD5-EF43-BB83-DA7AE13B6814}"/>
      <ac:txMk cp="21">
        <ac:context len="22" hash="2353950847"/>
      </ac:txMk>
    </ac:txMkLst>
    <p188:pos x="10864645" y="725129"/>
    <p188:txBody>
      <a:bodyPr/>
      <a:lstStyle/>
      <a:p>
        <a:r>
          <a:rPr lang="en-US"/>
          <a:t>the reference doesn't need to be in the slide title;  it can be a footer</a:t>
        </a:r>
      </a:p>
    </p188:txBody>
  </p188:cm>
</p188:cmLst>
</file>

<file path=ppt/comments/modernComment_128_1311DCF1.xml><?xml version="1.0" encoding="utf-8"?>
<p188:cmLst xmlns:a="http://schemas.openxmlformats.org/drawingml/2006/main" xmlns:r="http://schemas.openxmlformats.org/officeDocument/2006/relationships" xmlns:p188="http://schemas.microsoft.com/office/powerpoint/2018/8/main">
  <p188:cm id="{D5E89F03-1490-4041-95BF-FD0D6E73E068}" authorId="{46EC206C-6317-2F75-7DE9-E037965DEDB6}" status="resolved" created="2023-02-09T20:38:56.315" complete="100000">
    <pc:sldMkLst xmlns:pc="http://schemas.microsoft.com/office/powerpoint/2013/main/command">
      <pc:docMk/>
      <pc:sldMk cId="319937777" sldId="296"/>
    </pc:sldMkLst>
    <p188:txBody>
      <a:bodyPr/>
      <a:lstStyle/>
      <a:p>
        <a:r>
          <a:rPr lang="en-US"/>
          <a:t>this is a lot of information for one slide. I would suggest splitting it into 2 slides. one focused on morning routine and one focusing on evening routine</a:t>
        </a:r>
      </a:p>
    </p188:txBody>
  </p188:cm>
  <p188:cm id="{B66DB5EB-9197-4BA7-B323-8D29223BF88D}" authorId="{46EC206C-6317-2F75-7DE9-E037965DEDB6}" status="resolved" created="2023-02-09T20:39:36.972" complete="100000">
    <pc:sldMkLst xmlns:pc="http://schemas.microsoft.com/office/powerpoint/2013/main/command">
      <pc:docMk/>
      <pc:sldMk cId="319937777" sldId="296"/>
    </pc:sldMkLst>
    <p188:txBody>
      <a:bodyPr/>
      <a:lstStyle/>
      <a:p>
        <a:r>
          <a:rPr lang="en-US"/>
          <a:t>also double check that all images have alternative text</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9FE32B-9CA2-2F4B-9804-71437D3DF4F6}" type="datetimeFigureOut">
              <a:rPr lang="en-US" smtClean="0"/>
              <a:t>3/6/23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019D91-D33E-2047-964C-331174639827}" type="slidenum">
              <a:rPr lang="en-US" smtClean="0"/>
              <a:t>‹#›</a:t>
            </a:fld>
            <a:endParaRPr lang="en-US"/>
          </a:p>
        </p:txBody>
      </p:sp>
    </p:spTree>
    <p:extLst>
      <p:ext uri="{BB962C8B-B14F-4D97-AF65-F5344CB8AC3E}">
        <p14:creationId xmlns:p14="http://schemas.microsoft.com/office/powerpoint/2010/main" val="31726550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Hi. I’m Ashlyn Kirkpatrick and I’m an Academic Coach at the </a:t>
            </a:r>
            <a:r>
              <a:rPr lang="en-US" dirty="0" err="1"/>
              <a:t>Kortschak</a:t>
            </a:r>
            <a:r>
              <a:rPr lang="en-US" dirty="0"/>
              <a:t> Center for Learning and Creativity. In this presentation, I will discuss why you should create a routine and how to create a routine</a:t>
            </a:r>
          </a:p>
        </p:txBody>
      </p:sp>
      <p:sp>
        <p:nvSpPr>
          <p:cNvPr id="4" name="Slide Number Placeholder 3"/>
          <p:cNvSpPr>
            <a:spLocks noGrp="1"/>
          </p:cNvSpPr>
          <p:nvPr>
            <p:ph type="sldNum" sz="quarter" idx="5"/>
          </p:nvPr>
        </p:nvSpPr>
        <p:spPr/>
        <p:txBody>
          <a:bodyPr/>
          <a:lstStyle/>
          <a:p>
            <a:fld id="{30019D91-D33E-2047-964C-331174639827}" type="slidenum">
              <a:rPr lang="en-US" smtClean="0"/>
              <a:t>1</a:t>
            </a:fld>
            <a:endParaRPr lang="en-US"/>
          </a:p>
        </p:txBody>
      </p:sp>
    </p:spTree>
    <p:extLst>
      <p:ext uri="{BB962C8B-B14F-4D97-AF65-F5344CB8AC3E}">
        <p14:creationId xmlns:p14="http://schemas.microsoft.com/office/powerpoint/2010/main" val="35726567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Routines are an important part of our day. But why should we create a routine? Let's review a few reasons:</a:t>
            </a:r>
          </a:p>
          <a:p>
            <a:endParaRPr lang="en-US" dirty="0"/>
          </a:p>
          <a:p>
            <a:r>
              <a:rPr lang="en-US" dirty="0"/>
              <a:t>Routines can help reduce fatigue, overthinking, and stress levels by creating more predictably and an increased sense of control</a:t>
            </a:r>
          </a:p>
          <a:p>
            <a:endParaRPr lang="en-US" dirty="0"/>
          </a:p>
          <a:p>
            <a:r>
              <a:rPr lang="en-US" dirty="0"/>
              <a:t>Routines can also help you make better big decisions because less brainpower is being wasted on smaller decisions</a:t>
            </a:r>
          </a:p>
          <a:p>
            <a:endParaRPr lang="en-US" dirty="0"/>
          </a:p>
          <a:p>
            <a:r>
              <a:rPr lang="en-US" dirty="0"/>
              <a:t>Routine can also help increase your productivity and improve your sleep quality</a:t>
            </a:r>
            <a:endParaRPr lang="en-US" dirty="0">
              <a:cs typeface="Calibri" panose="020F0502020204030204"/>
            </a:endParaRPr>
          </a:p>
          <a:p>
            <a:endParaRPr lang="en-US" dirty="0"/>
          </a:p>
          <a:p>
            <a:r>
              <a:rPr lang="en-US" dirty="0"/>
              <a:t>Routines can also help you prioritize what is important to you. If you want to spend more time with family, you can create routines that reflect this. If you want to prioritize your physical health, you can create routines that include exercise</a:t>
            </a:r>
          </a:p>
        </p:txBody>
      </p:sp>
      <p:sp>
        <p:nvSpPr>
          <p:cNvPr id="4" name="Slide Number Placeholder 3"/>
          <p:cNvSpPr>
            <a:spLocks noGrp="1"/>
          </p:cNvSpPr>
          <p:nvPr>
            <p:ph type="sldNum" sz="quarter" idx="5"/>
          </p:nvPr>
        </p:nvSpPr>
        <p:spPr/>
        <p:txBody>
          <a:bodyPr/>
          <a:lstStyle/>
          <a:p>
            <a:fld id="{30019D91-D33E-2047-964C-331174639827}" type="slidenum">
              <a:rPr lang="en-US" smtClean="0"/>
              <a:t>2</a:t>
            </a:fld>
            <a:endParaRPr lang="en-US"/>
          </a:p>
        </p:txBody>
      </p:sp>
    </p:spTree>
    <p:extLst>
      <p:ext uri="{BB962C8B-B14F-4D97-AF65-F5344CB8AC3E}">
        <p14:creationId xmlns:p14="http://schemas.microsoft.com/office/powerpoint/2010/main" val="34861192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“creating your best routine” handout is another resource to help you design your routines. You can download it from our website. We are going to review this handout. </a:t>
            </a:r>
          </a:p>
          <a:p>
            <a:endParaRPr lang="en-US" dirty="0"/>
          </a:p>
          <a:p>
            <a:r>
              <a:rPr lang="en-US" dirty="0">
                <a:cs typeface="Calibri"/>
              </a:rPr>
              <a:t>Morning routines are important as they can assist in getting your day off to a great start. </a:t>
            </a:r>
            <a:endParaRPr lang="en-US" dirty="0"/>
          </a:p>
          <a:p>
            <a:r>
              <a:rPr lang="en-US" dirty="0"/>
              <a:t>Some suggestions for creating a morning routine include doing something to wake yourself up like stretching, splashing water on your face or listening to music</a:t>
            </a:r>
          </a:p>
          <a:p>
            <a:endParaRPr lang="en-US" dirty="0"/>
          </a:p>
          <a:p>
            <a:r>
              <a:rPr lang="en-US" dirty="0"/>
              <a:t>It is also helpful to give yourself excess time in your morning routine so you have a buffer and aren’t rushing to class or work</a:t>
            </a:r>
          </a:p>
          <a:p>
            <a:endParaRPr lang="en-US" dirty="0"/>
          </a:p>
          <a:p>
            <a:r>
              <a:rPr lang="en-US" dirty="0"/>
              <a:t>Finally, you might consider including time to make set your intentions for the day, get breakfast, and make sure you have everything you need for the day (laptop, chargers, </a:t>
            </a:r>
            <a:r>
              <a:rPr lang="en-US" dirty="0" err="1"/>
              <a:t>etc</a:t>
            </a:r>
            <a:r>
              <a:rPr lang="en-US" dirty="0"/>
              <a:t>)</a:t>
            </a:r>
            <a:endParaRPr lang="en-US" dirty="0">
              <a:cs typeface="Calibri"/>
            </a:endParaRPr>
          </a:p>
          <a:p>
            <a:endParaRPr lang="en-US" dirty="0"/>
          </a:p>
        </p:txBody>
      </p:sp>
      <p:sp>
        <p:nvSpPr>
          <p:cNvPr id="4" name="Slide Number Placeholder 3"/>
          <p:cNvSpPr>
            <a:spLocks noGrp="1"/>
          </p:cNvSpPr>
          <p:nvPr>
            <p:ph type="sldNum" sz="quarter" idx="5"/>
          </p:nvPr>
        </p:nvSpPr>
        <p:spPr/>
        <p:txBody>
          <a:bodyPr/>
          <a:lstStyle/>
          <a:p>
            <a:fld id="{30019D91-D33E-2047-964C-331174639827}" type="slidenum">
              <a:rPr lang="en-US" smtClean="0"/>
              <a:t>3</a:t>
            </a:fld>
            <a:endParaRPr lang="en-US"/>
          </a:p>
        </p:txBody>
      </p:sp>
    </p:spTree>
    <p:extLst>
      <p:ext uri="{BB962C8B-B14F-4D97-AF65-F5344CB8AC3E}">
        <p14:creationId xmlns:p14="http://schemas.microsoft.com/office/powerpoint/2010/main" val="5593752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Evening routines can help you wind down after a long day and also prepare for a successful next day. </a:t>
            </a:r>
            <a:r>
              <a:rPr lang="en-US" dirty="0"/>
              <a:t>A couple of suggestions for creating an evening routine can include preparing for the next day by packing your bag, preparing meals, and laying our clothes. Another popular option to include in your evening routine includes creating quiet time or time to wind down. This might include meditating, journaling, and/or limiting screen usage before bed</a:t>
            </a:r>
            <a:endParaRPr lang="en-US" dirty="0">
              <a:cs typeface="Calibri"/>
            </a:endParaRPr>
          </a:p>
          <a:p>
            <a:endParaRPr lang="en-US" dirty="0"/>
          </a:p>
          <a:p>
            <a:r>
              <a:rPr lang="en-US" dirty="0"/>
              <a:t>Remember everyone’s routines will look slightly different. There is no “perfect” routine. Routines may also vary in length. Most are about 15-60 minutes</a:t>
            </a:r>
          </a:p>
        </p:txBody>
      </p:sp>
      <p:sp>
        <p:nvSpPr>
          <p:cNvPr id="4" name="Slide Number Placeholder 3"/>
          <p:cNvSpPr>
            <a:spLocks noGrp="1"/>
          </p:cNvSpPr>
          <p:nvPr>
            <p:ph type="sldNum" sz="quarter" idx="5"/>
          </p:nvPr>
        </p:nvSpPr>
        <p:spPr/>
        <p:txBody>
          <a:bodyPr/>
          <a:lstStyle/>
          <a:p>
            <a:fld id="{30019D91-D33E-2047-964C-331174639827}" type="slidenum">
              <a:rPr lang="en-US" smtClean="0"/>
              <a:t>4</a:t>
            </a:fld>
            <a:endParaRPr lang="en-US"/>
          </a:p>
        </p:txBody>
      </p:sp>
    </p:spTree>
    <p:extLst>
      <p:ext uri="{BB962C8B-B14F-4D97-AF65-F5344CB8AC3E}">
        <p14:creationId xmlns:p14="http://schemas.microsoft.com/office/powerpoint/2010/main" val="31913116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creating a morning routine, you can think about what helps you feel your best and how you might be able to incorporate that into your morning routine. Also consider what helps you prepare for the day. You can use these prompts to help brainstorm what will be important for you to include in your routine.</a:t>
            </a:r>
          </a:p>
          <a:p>
            <a:endParaRPr lang="en-US" dirty="0"/>
          </a:p>
          <a:p>
            <a:r>
              <a:rPr lang="en-US" dirty="0"/>
              <a:t>Similarly, for your evening routine, you might consider ways that you can prepare for the next day, such as laying out your clothes or packing your bag the night before. It may also be helpful to include a way to relax or wind down from the day such as journaling or meditation.</a:t>
            </a:r>
            <a:endParaRPr lang="en-US" dirty="0">
              <a:cs typeface="Calibri"/>
            </a:endParaRPr>
          </a:p>
          <a:p>
            <a:endParaRPr lang="en-US" dirty="0"/>
          </a:p>
        </p:txBody>
      </p:sp>
      <p:sp>
        <p:nvSpPr>
          <p:cNvPr id="4" name="Slide Number Placeholder 3"/>
          <p:cNvSpPr>
            <a:spLocks noGrp="1"/>
          </p:cNvSpPr>
          <p:nvPr>
            <p:ph type="sldNum" sz="quarter" idx="5"/>
          </p:nvPr>
        </p:nvSpPr>
        <p:spPr/>
        <p:txBody>
          <a:bodyPr/>
          <a:lstStyle/>
          <a:p>
            <a:fld id="{30019D91-D33E-2047-964C-331174639827}" type="slidenum">
              <a:rPr lang="en-US" smtClean="0"/>
              <a:t>5</a:t>
            </a:fld>
            <a:endParaRPr lang="en-US"/>
          </a:p>
        </p:txBody>
      </p:sp>
    </p:spTree>
    <p:extLst>
      <p:ext uri="{BB962C8B-B14F-4D97-AF65-F5344CB8AC3E}">
        <p14:creationId xmlns:p14="http://schemas.microsoft.com/office/powerpoint/2010/main" val="13350680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you have considered different components for your routine, think about how long it will take you to complete each task. For example, if part of your routine includes packing your bag, will this take you 10 minutes or 15 minutes to complete? Once you have estimated how long it will take to complete each part of your routine, you will have a good estimate of how long it will take to complete your entire routine. This can also help you plan when to start your routine. For example, if you need to leave your dorm/apartment by 10am for class and your routine takes 45 minutes, you should probably start your morning routine no later than 9:15am.</a:t>
            </a:r>
            <a:endParaRPr lang="en-US"/>
          </a:p>
          <a:p>
            <a:endParaRPr lang="en-US" dirty="0"/>
          </a:p>
          <a:p>
            <a:r>
              <a:rPr lang="en-US" dirty="0"/>
              <a:t>Spend some time thinking about where you will display your routine. Will you have a digital or physical display of your routine? A habit tracker with things you want to do everyday and the days of the week can be a great way to visualize your progress and can be a form of reward for sticking with your habit</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As you create a routine, give yourself compassion and grace. It takes time to build a routine and figure out what works for you</a:t>
            </a:r>
          </a:p>
          <a:p>
            <a:endParaRPr lang="en-US" dirty="0"/>
          </a:p>
          <a:p>
            <a:endParaRPr lang="en-US" dirty="0"/>
          </a:p>
        </p:txBody>
      </p:sp>
      <p:sp>
        <p:nvSpPr>
          <p:cNvPr id="4" name="Slide Number Placeholder 3"/>
          <p:cNvSpPr>
            <a:spLocks noGrp="1"/>
          </p:cNvSpPr>
          <p:nvPr>
            <p:ph type="sldNum" sz="quarter" idx="5"/>
          </p:nvPr>
        </p:nvSpPr>
        <p:spPr/>
        <p:txBody>
          <a:bodyPr/>
          <a:lstStyle/>
          <a:p>
            <a:fld id="{30019D91-D33E-2047-964C-331174639827}" type="slidenum">
              <a:rPr lang="en-US" smtClean="0"/>
              <a:t>6</a:t>
            </a:fld>
            <a:endParaRPr lang="en-US"/>
          </a:p>
        </p:txBody>
      </p:sp>
    </p:spTree>
    <p:extLst>
      <p:ext uri="{BB962C8B-B14F-4D97-AF65-F5344CB8AC3E}">
        <p14:creationId xmlns:p14="http://schemas.microsoft.com/office/powerpoint/2010/main" val="26296156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dirty="0"/>
              <a:t>The ”creating your best routine” handout is available on the </a:t>
            </a:r>
            <a:r>
              <a:rPr lang="en-US" dirty="0" err="1"/>
              <a:t>Kortschak</a:t>
            </a:r>
            <a:r>
              <a:rPr lang="en-US"/>
              <a:t> Center website and will be available to download underneath this video. Thank you for watching! </a:t>
            </a:r>
            <a:endParaRPr lang="en-US">
              <a:cs typeface="Calibri"/>
            </a:endParaRPr>
          </a:p>
          <a:p>
            <a:endParaRPr lang="en-US" dirty="0"/>
          </a:p>
        </p:txBody>
      </p:sp>
      <p:sp>
        <p:nvSpPr>
          <p:cNvPr id="4" name="Slide Number Placeholder 3"/>
          <p:cNvSpPr>
            <a:spLocks noGrp="1"/>
          </p:cNvSpPr>
          <p:nvPr>
            <p:ph type="sldNum" sz="quarter" idx="5"/>
          </p:nvPr>
        </p:nvSpPr>
        <p:spPr/>
        <p:txBody>
          <a:bodyPr/>
          <a:lstStyle/>
          <a:p>
            <a:fld id="{30019D91-D33E-2047-964C-331174639827}" type="slidenum">
              <a:rPr lang="en-US" smtClean="0"/>
              <a:t>7</a:t>
            </a:fld>
            <a:endParaRPr lang="en-US"/>
          </a:p>
        </p:txBody>
      </p:sp>
    </p:spTree>
    <p:extLst>
      <p:ext uri="{BB962C8B-B14F-4D97-AF65-F5344CB8AC3E}">
        <p14:creationId xmlns:p14="http://schemas.microsoft.com/office/powerpoint/2010/main" val="117693977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18B79972-DC55-3348-BB6D-F33DD5089332}"/>
              </a:ext>
            </a:extLst>
          </p:cNvPr>
          <p:cNvSpPr>
            <a:spLocks noGrp="1"/>
          </p:cNvSpPr>
          <p:nvPr>
            <p:ph type="ctrTitle" hasCustomPrompt="1"/>
          </p:nvPr>
        </p:nvSpPr>
        <p:spPr>
          <a:xfrm>
            <a:off x="612648" y="3293316"/>
            <a:ext cx="5509071" cy="1508125"/>
          </a:xfrm>
        </p:spPr>
        <p:txBody>
          <a:bodyPr anchor="b">
            <a:normAutofit/>
          </a:bodyPr>
          <a:lstStyle>
            <a:lvl1pPr algn="l">
              <a:defRPr sz="3600">
                <a:solidFill>
                  <a:srgbClr val="990000"/>
                </a:solidFill>
              </a:defRPr>
            </a:lvl1pPr>
          </a:lstStyle>
          <a:p>
            <a:r>
              <a:rPr lang="en-US" dirty="0"/>
              <a:t>Title of presentation goes here</a:t>
            </a:r>
          </a:p>
        </p:txBody>
      </p:sp>
      <p:sp>
        <p:nvSpPr>
          <p:cNvPr id="4" name="Subtitle 2">
            <a:extLst>
              <a:ext uri="{FF2B5EF4-FFF2-40B4-BE49-F238E27FC236}">
                <a16:creationId xmlns:a16="http://schemas.microsoft.com/office/drawing/2014/main" id="{C27E14F3-A1C4-3843-8326-D47F9839EE35}"/>
              </a:ext>
            </a:extLst>
          </p:cNvPr>
          <p:cNvSpPr>
            <a:spLocks noGrp="1"/>
          </p:cNvSpPr>
          <p:nvPr>
            <p:ph type="subTitle" idx="1" hasCustomPrompt="1"/>
          </p:nvPr>
        </p:nvSpPr>
        <p:spPr>
          <a:xfrm>
            <a:off x="612648" y="4864061"/>
            <a:ext cx="5509071" cy="1000190"/>
          </a:xfrm>
        </p:spPr>
        <p:txBody>
          <a:bodyPr>
            <a:normAutofit/>
          </a:bodyPr>
          <a:lstStyle>
            <a:lvl1pPr marL="0" indent="0" algn="l">
              <a:buNone/>
              <a:defRPr sz="20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a:t>
            </a:r>
          </a:p>
        </p:txBody>
      </p:sp>
      <p:pic>
        <p:nvPicPr>
          <p:cNvPr id="6" name="Picture 5">
            <a:extLst>
              <a:ext uri="{FF2B5EF4-FFF2-40B4-BE49-F238E27FC236}">
                <a16:creationId xmlns:a16="http://schemas.microsoft.com/office/drawing/2014/main" id="{87397E11-562F-994C-9B11-0A2EFC4DEA54}"/>
              </a:ext>
            </a:extLst>
          </p:cNvPr>
          <p:cNvPicPr>
            <a:picLocks noChangeAspect="1"/>
          </p:cNvPicPr>
          <p:nvPr userDrawn="1"/>
        </p:nvPicPr>
        <p:blipFill>
          <a:blip r:embed="rId2">
            <a:alphaModFix/>
          </a:blip>
          <a:stretch>
            <a:fillRect/>
          </a:stretch>
        </p:blipFill>
        <p:spPr>
          <a:xfrm>
            <a:off x="94042" y="129828"/>
            <a:ext cx="3756819" cy="1174006"/>
          </a:xfrm>
          <a:prstGeom prst="rect">
            <a:avLst/>
          </a:prstGeom>
        </p:spPr>
      </p:pic>
      <p:pic>
        <p:nvPicPr>
          <p:cNvPr id="5" name="Picture 4" descr="A close up of a logo&#10;&#10;Description automatically generated">
            <a:extLst>
              <a:ext uri="{FF2B5EF4-FFF2-40B4-BE49-F238E27FC236}">
                <a16:creationId xmlns:a16="http://schemas.microsoft.com/office/drawing/2014/main" id="{8A8FAE4B-CAD2-DA42-954A-C5D97F131E00}"/>
              </a:ext>
            </a:extLst>
          </p:cNvPr>
          <p:cNvPicPr>
            <a:picLocks noChangeAspect="1"/>
          </p:cNvPicPr>
          <p:nvPr userDrawn="1"/>
        </p:nvPicPr>
        <p:blipFill>
          <a:blip r:embed="rId3"/>
          <a:stretch>
            <a:fillRect/>
          </a:stretch>
        </p:blipFill>
        <p:spPr>
          <a:xfrm>
            <a:off x="9816534" y="6271616"/>
            <a:ext cx="2162106" cy="433626"/>
          </a:xfrm>
          <a:prstGeom prst="rect">
            <a:avLst/>
          </a:prstGeom>
        </p:spPr>
      </p:pic>
      <p:pic>
        <p:nvPicPr>
          <p:cNvPr id="8" name="Picture 7">
            <a:extLst>
              <a:ext uri="{FF2B5EF4-FFF2-40B4-BE49-F238E27FC236}">
                <a16:creationId xmlns:a16="http://schemas.microsoft.com/office/drawing/2014/main" id="{C5035573-4F43-B04D-8AB0-0D7EDE04676D}"/>
              </a:ext>
            </a:extLst>
          </p:cNvPr>
          <p:cNvPicPr>
            <a:picLocks noChangeAspect="1"/>
          </p:cNvPicPr>
          <p:nvPr userDrawn="1"/>
        </p:nvPicPr>
        <p:blipFill>
          <a:blip r:embed="rId4">
            <a:alphaModFix amt="5000"/>
          </a:blip>
          <a:stretch>
            <a:fillRect/>
          </a:stretch>
        </p:blipFill>
        <p:spPr>
          <a:xfrm>
            <a:off x="4862146" y="-623226"/>
            <a:ext cx="8104451" cy="8104451"/>
          </a:xfrm>
          <a:prstGeom prst="rect">
            <a:avLst/>
          </a:prstGeom>
        </p:spPr>
      </p:pic>
    </p:spTree>
    <p:extLst>
      <p:ext uri="{BB962C8B-B14F-4D97-AF65-F5344CB8AC3E}">
        <p14:creationId xmlns:p14="http://schemas.microsoft.com/office/powerpoint/2010/main" val="1265022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Content">
  <p:cSld name="2_Title and Content">
    <p:spTree>
      <p:nvGrpSpPr>
        <p:cNvPr id="1" name="Shape 19"/>
        <p:cNvGrpSpPr/>
        <p:nvPr/>
      </p:nvGrpSpPr>
      <p:grpSpPr>
        <a:xfrm>
          <a:off x="0" y="0"/>
          <a:ext cx="0" cy="0"/>
          <a:chOff x="0" y="0"/>
          <a:chExt cx="0" cy="0"/>
        </a:xfrm>
      </p:grpSpPr>
      <p:sp>
        <p:nvSpPr>
          <p:cNvPr id="20" name="Google Shape;20;p3"/>
          <p:cNvSpPr txBox="1">
            <a:spLocks noGrp="1"/>
          </p:cNvSpPr>
          <p:nvPr>
            <p:ph type="title"/>
          </p:nvPr>
        </p:nvSpPr>
        <p:spPr>
          <a:xfrm>
            <a:off x="609600" y="365760"/>
            <a:ext cx="109728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990000"/>
              </a:buClr>
              <a:buSzPts val="2800"/>
              <a:buFont typeface="Arial Black"/>
              <a:buNone/>
              <a:defRPr sz="2800">
                <a:solidFill>
                  <a:srgbClr val="990000"/>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21" name="Google Shape;21;p3"/>
          <p:cNvPicPr preferRelativeResize="0"/>
          <p:nvPr/>
        </p:nvPicPr>
        <p:blipFill rotWithShape="1">
          <a:blip r:embed="rId2">
            <a:alphaModFix/>
          </a:blip>
          <a:srcRect/>
          <a:stretch/>
        </p:blipFill>
        <p:spPr>
          <a:xfrm>
            <a:off x="125923" y="6176963"/>
            <a:ext cx="983152" cy="615453"/>
          </a:xfrm>
          <a:prstGeom prst="rect">
            <a:avLst/>
          </a:prstGeom>
          <a:noFill/>
          <a:ln>
            <a:noFill/>
          </a:ln>
        </p:spPr>
      </p:pic>
      <p:sp>
        <p:nvSpPr>
          <p:cNvPr id="22" name="Google Shape;22;p3"/>
          <p:cNvSpPr txBox="1">
            <a:spLocks noGrp="1"/>
          </p:cNvSpPr>
          <p:nvPr>
            <p:ph type="body" idx="1"/>
          </p:nvPr>
        </p:nvSpPr>
        <p:spPr>
          <a:xfrm>
            <a:off x="609600" y="1810512"/>
            <a:ext cx="10972800" cy="43616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2400"/>
              <a:buNone/>
              <a:defRPr sz="2400"/>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23" name="Google Shape;23;p3" descr="A close up of a logo&#10;&#10;Description automatically generated"/>
          <p:cNvPicPr preferRelativeResize="0"/>
          <p:nvPr/>
        </p:nvPicPr>
        <p:blipFill rotWithShape="1">
          <a:blip r:embed="rId3">
            <a:alphaModFix/>
          </a:blip>
          <a:srcRect/>
          <a:stretch/>
        </p:blipFill>
        <p:spPr>
          <a:xfrm>
            <a:off x="9816534" y="6271616"/>
            <a:ext cx="2162106" cy="433626"/>
          </a:xfrm>
          <a:prstGeom prst="rect">
            <a:avLst/>
          </a:prstGeom>
          <a:noFill/>
          <a:ln>
            <a:noFill/>
          </a:ln>
        </p:spPr>
      </p:pic>
    </p:spTree>
    <p:extLst>
      <p:ext uri="{BB962C8B-B14F-4D97-AF65-F5344CB8AC3E}">
        <p14:creationId xmlns:p14="http://schemas.microsoft.com/office/powerpoint/2010/main" val="1508517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955311BA-70AE-8B47-9F63-C85A9247CCB9}"/>
              </a:ext>
            </a:extLst>
          </p:cNvPr>
          <p:cNvPicPr>
            <a:picLocks noChangeAspect="1"/>
          </p:cNvPicPr>
          <p:nvPr userDrawn="1"/>
        </p:nvPicPr>
        <p:blipFill>
          <a:blip r:embed="rId2">
            <a:alphaModFix amt="5000"/>
          </a:blip>
          <a:stretch>
            <a:fillRect/>
          </a:stretch>
        </p:blipFill>
        <p:spPr>
          <a:xfrm>
            <a:off x="4862146" y="-900318"/>
            <a:ext cx="8104451" cy="8104451"/>
          </a:xfrm>
          <a:prstGeom prst="rect">
            <a:avLst/>
          </a:prstGeom>
        </p:spPr>
      </p:pic>
      <p:sp>
        <p:nvSpPr>
          <p:cNvPr id="13" name="Title 1">
            <a:extLst>
              <a:ext uri="{FF2B5EF4-FFF2-40B4-BE49-F238E27FC236}">
                <a16:creationId xmlns:a16="http://schemas.microsoft.com/office/drawing/2014/main" id="{E819E9A0-32E2-B942-B8EC-60F8561F65A5}"/>
              </a:ext>
            </a:extLst>
          </p:cNvPr>
          <p:cNvSpPr>
            <a:spLocks noGrp="1"/>
          </p:cNvSpPr>
          <p:nvPr>
            <p:ph type="title" hasCustomPrompt="1"/>
          </p:nvPr>
        </p:nvSpPr>
        <p:spPr>
          <a:xfrm>
            <a:off x="609600" y="365760"/>
            <a:ext cx="10972800" cy="1325563"/>
          </a:xfrm>
        </p:spPr>
        <p:txBody>
          <a:bodyPr>
            <a:normAutofit/>
          </a:bodyPr>
          <a:lstStyle>
            <a:lvl1pPr>
              <a:defRPr sz="2800">
                <a:solidFill>
                  <a:srgbClr val="990000"/>
                </a:solidFill>
              </a:defRPr>
            </a:lvl1pPr>
          </a:lstStyle>
          <a:p>
            <a:r>
              <a:rPr lang="en-US" dirty="0"/>
              <a:t>Click to add text</a:t>
            </a:r>
          </a:p>
        </p:txBody>
      </p:sp>
      <p:pic>
        <p:nvPicPr>
          <p:cNvPr id="10" name="Picture 9">
            <a:extLst>
              <a:ext uri="{FF2B5EF4-FFF2-40B4-BE49-F238E27FC236}">
                <a16:creationId xmlns:a16="http://schemas.microsoft.com/office/drawing/2014/main" id="{D7590B15-73C3-C445-BDE4-623F7B74F5FA}"/>
              </a:ext>
            </a:extLst>
          </p:cNvPr>
          <p:cNvPicPr>
            <a:picLocks noChangeAspect="1"/>
          </p:cNvPicPr>
          <p:nvPr userDrawn="1"/>
        </p:nvPicPr>
        <p:blipFill>
          <a:blip r:embed="rId3"/>
          <a:stretch>
            <a:fillRect/>
          </a:stretch>
        </p:blipFill>
        <p:spPr>
          <a:xfrm>
            <a:off x="125923" y="6176963"/>
            <a:ext cx="983152" cy="615453"/>
          </a:xfrm>
          <a:prstGeom prst="rect">
            <a:avLst/>
          </a:prstGeom>
        </p:spPr>
      </p:pic>
      <p:sp>
        <p:nvSpPr>
          <p:cNvPr id="4" name="Text Placeholder 3">
            <a:extLst>
              <a:ext uri="{FF2B5EF4-FFF2-40B4-BE49-F238E27FC236}">
                <a16:creationId xmlns:a16="http://schemas.microsoft.com/office/drawing/2014/main" id="{D864C0F4-B4E4-5F4F-8F3B-E0E0A9FB9052}"/>
              </a:ext>
            </a:extLst>
          </p:cNvPr>
          <p:cNvSpPr>
            <a:spLocks noGrp="1"/>
          </p:cNvSpPr>
          <p:nvPr>
            <p:ph type="body" sz="quarter" idx="10" hasCustomPrompt="1"/>
          </p:nvPr>
        </p:nvSpPr>
        <p:spPr>
          <a:xfrm>
            <a:off x="609600" y="1810512"/>
            <a:ext cx="10972800" cy="4361688"/>
          </a:xfrm>
        </p:spPr>
        <p:txBody>
          <a:bodyPr>
            <a:normAutofit/>
          </a:bodyPr>
          <a:lstStyle>
            <a:lvl1pPr marL="0" indent="0">
              <a:buNone/>
              <a:defRPr sz="2400"/>
            </a:lvl1pPr>
          </a:lstStyle>
          <a:p>
            <a:pPr lvl="0"/>
            <a:r>
              <a:rPr lang="en-US" dirty="0"/>
              <a:t>Click to add text</a:t>
            </a:r>
          </a:p>
        </p:txBody>
      </p:sp>
      <p:pic>
        <p:nvPicPr>
          <p:cNvPr id="5" name="Picture 4" descr="A close up of a logo&#10;&#10;Description automatically generated">
            <a:extLst>
              <a:ext uri="{FF2B5EF4-FFF2-40B4-BE49-F238E27FC236}">
                <a16:creationId xmlns:a16="http://schemas.microsoft.com/office/drawing/2014/main" id="{048CB820-55DB-FF4F-B489-C7EDFF0E6FF2}"/>
              </a:ext>
            </a:extLst>
          </p:cNvPr>
          <p:cNvPicPr>
            <a:picLocks noChangeAspect="1"/>
          </p:cNvPicPr>
          <p:nvPr userDrawn="1"/>
        </p:nvPicPr>
        <p:blipFill>
          <a:blip r:embed="rId4"/>
          <a:stretch>
            <a:fillRect/>
          </a:stretch>
        </p:blipFill>
        <p:spPr>
          <a:xfrm>
            <a:off x="9816534" y="6271616"/>
            <a:ext cx="2162106" cy="433626"/>
          </a:xfrm>
          <a:prstGeom prst="rect">
            <a:avLst/>
          </a:prstGeom>
        </p:spPr>
      </p:pic>
    </p:spTree>
    <p:extLst>
      <p:ext uri="{BB962C8B-B14F-4D97-AF65-F5344CB8AC3E}">
        <p14:creationId xmlns:p14="http://schemas.microsoft.com/office/powerpoint/2010/main" val="2658337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E819E9A0-32E2-B942-B8EC-60F8561F65A5}"/>
              </a:ext>
            </a:extLst>
          </p:cNvPr>
          <p:cNvSpPr>
            <a:spLocks noGrp="1"/>
          </p:cNvSpPr>
          <p:nvPr>
            <p:ph type="title" hasCustomPrompt="1"/>
          </p:nvPr>
        </p:nvSpPr>
        <p:spPr>
          <a:xfrm>
            <a:off x="609600" y="365760"/>
            <a:ext cx="10972800" cy="1325563"/>
          </a:xfrm>
        </p:spPr>
        <p:txBody>
          <a:bodyPr>
            <a:normAutofit/>
          </a:bodyPr>
          <a:lstStyle>
            <a:lvl1pPr>
              <a:defRPr sz="2800">
                <a:solidFill>
                  <a:srgbClr val="990000"/>
                </a:solidFill>
              </a:defRPr>
            </a:lvl1pPr>
          </a:lstStyle>
          <a:p>
            <a:r>
              <a:rPr lang="en-US" dirty="0"/>
              <a:t>Click to add text</a:t>
            </a:r>
          </a:p>
        </p:txBody>
      </p:sp>
      <p:pic>
        <p:nvPicPr>
          <p:cNvPr id="10" name="Picture 9">
            <a:extLst>
              <a:ext uri="{FF2B5EF4-FFF2-40B4-BE49-F238E27FC236}">
                <a16:creationId xmlns:a16="http://schemas.microsoft.com/office/drawing/2014/main" id="{D7590B15-73C3-C445-BDE4-623F7B74F5FA}"/>
              </a:ext>
            </a:extLst>
          </p:cNvPr>
          <p:cNvPicPr>
            <a:picLocks noChangeAspect="1"/>
          </p:cNvPicPr>
          <p:nvPr userDrawn="1"/>
        </p:nvPicPr>
        <p:blipFill>
          <a:blip r:embed="rId2"/>
          <a:stretch>
            <a:fillRect/>
          </a:stretch>
        </p:blipFill>
        <p:spPr>
          <a:xfrm>
            <a:off x="125923" y="6176963"/>
            <a:ext cx="983152" cy="615453"/>
          </a:xfrm>
          <a:prstGeom prst="rect">
            <a:avLst/>
          </a:prstGeom>
        </p:spPr>
      </p:pic>
      <p:sp>
        <p:nvSpPr>
          <p:cNvPr id="4" name="Text Placeholder 3">
            <a:extLst>
              <a:ext uri="{FF2B5EF4-FFF2-40B4-BE49-F238E27FC236}">
                <a16:creationId xmlns:a16="http://schemas.microsoft.com/office/drawing/2014/main" id="{D864C0F4-B4E4-5F4F-8F3B-E0E0A9FB9052}"/>
              </a:ext>
            </a:extLst>
          </p:cNvPr>
          <p:cNvSpPr>
            <a:spLocks noGrp="1"/>
          </p:cNvSpPr>
          <p:nvPr>
            <p:ph type="body" sz="quarter" idx="10" hasCustomPrompt="1"/>
          </p:nvPr>
        </p:nvSpPr>
        <p:spPr>
          <a:xfrm>
            <a:off x="609600" y="1810512"/>
            <a:ext cx="10972800" cy="4361688"/>
          </a:xfrm>
        </p:spPr>
        <p:txBody>
          <a:bodyPr>
            <a:normAutofit/>
          </a:bodyPr>
          <a:lstStyle>
            <a:lvl1pPr marL="0" indent="0">
              <a:buNone/>
              <a:defRPr sz="2400"/>
            </a:lvl1pPr>
          </a:lstStyle>
          <a:p>
            <a:pPr lvl="0"/>
            <a:r>
              <a:rPr lang="en-US" dirty="0"/>
              <a:t>Click to add text</a:t>
            </a:r>
          </a:p>
        </p:txBody>
      </p:sp>
      <p:pic>
        <p:nvPicPr>
          <p:cNvPr id="5" name="Picture 4" descr="A close up of a logo&#10;&#10;Description automatically generated">
            <a:extLst>
              <a:ext uri="{FF2B5EF4-FFF2-40B4-BE49-F238E27FC236}">
                <a16:creationId xmlns:a16="http://schemas.microsoft.com/office/drawing/2014/main" id="{048CB820-55DB-FF4F-B489-C7EDFF0E6FF2}"/>
              </a:ext>
            </a:extLst>
          </p:cNvPr>
          <p:cNvPicPr>
            <a:picLocks noChangeAspect="1"/>
          </p:cNvPicPr>
          <p:nvPr userDrawn="1"/>
        </p:nvPicPr>
        <p:blipFill>
          <a:blip r:embed="rId3"/>
          <a:stretch>
            <a:fillRect/>
          </a:stretch>
        </p:blipFill>
        <p:spPr>
          <a:xfrm>
            <a:off x="9816534" y="6271616"/>
            <a:ext cx="2162106" cy="433626"/>
          </a:xfrm>
          <a:prstGeom prst="rect">
            <a:avLst/>
          </a:prstGeom>
        </p:spPr>
      </p:pic>
    </p:spTree>
    <p:extLst>
      <p:ext uri="{BB962C8B-B14F-4D97-AF65-F5344CB8AC3E}">
        <p14:creationId xmlns:p14="http://schemas.microsoft.com/office/powerpoint/2010/main" val="3684659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B6B2937A-1C64-A44F-B270-DA7D748BC256}"/>
              </a:ext>
            </a:extLst>
          </p:cNvPr>
          <p:cNvPicPr>
            <a:picLocks noChangeAspect="1"/>
          </p:cNvPicPr>
          <p:nvPr userDrawn="1"/>
        </p:nvPicPr>
        <p:blipFill>
          <a:blip r:embed="rId2"/>
          <a:stretch>
            <a:fillRect/>
          </a:stretch>
        </p:blipFill>
        <p:spPr>
          <a:xfrm>
            <a:off x="125923" y="6176963"/>
            <a:ext cx="983152" cy="615453"/>
          </a:xfrm>
          <a:prstGeom prst="rect">
            <a:avLst/>
          </a:prstGeom>
        </p:spPr>
      </p:pic>
      <p:cxnSp>
        <p:nvCxnSpPr>
          <p:cNvPr id="6" name="Straight Connector 5">
            <a:extLst>
              <a:ext uri="{FF2B5EF4-FFF2-40B4-BE49-F238E27FC236}">
                <a16:creationId xmlns:a16="http://schemas.microsoft.com/office/drawing/2014/main" id="{3D2974C6-99FC-4E49-94CB-7A94EAD10F54}"/>
              </a:ext>
            </a:extLst>
          </p:cNvPr>
          <p:cNvCxnSpPr/>
          <p:nvPr userDrawn="1"/>
        </p:nvCxnSpPr>
        <p:spPr>
          <a:xfrm>
            <a:off x="640080" y="4833257"/>
            <a:ext cx="3773731" cy="0"/>
          </a:xfrm>
          <a:prstGeom prst="line">
            <a:avLst/>
          </a:prstGeom>
          <a:ln w="50800">
            <a:solidFill>
              <a:srgbClr val="990000"/>
            </a:solidFill>
          </a:ln>
        </p:spPr>
        <p:style>
          <a:lnRef idx="1">
            <a:schemeClr val="accent1"/>
          </a:lnRef>
          <a:fillRef idx="0">
            <a:schemeClr val="accent1"/>
          </a:fillRef>
          <a:effectRef idx="0">
            <a:schemeClr val="accent1"/>
          </a:effectRef>
          <a:fontRef idx="minor">
            <a:schemeClr val="tx1"/>
          </a:fontRef>
        </p:style>
      </p:cxnSp>
      <p:sp>
        <p:nvSpPr>
          <p:cNvPr id="7" name="Text Placeholder 2">
            <a:extLst>
              <a:ext uri="{FF2B5EF4-FFF2-40B4-BE49-F238E27FC236}">
                <a16:creationId xmlns:a16="http://schemas.microsoft.com/office/drawing/2014/main" id="{68C69FF2-4DB6-7840-98A1-F0596631A82A}"/>
              </a:ext>
            </a:extLst>
          </p:cNvPr>
          <p:cNvSpPr>
            <a:spLocks noGrp="1"/>
          </p:cNvSpPr>
          <p:nvPr>
            <p:ph type="body" sz="quarter" idx="10" hasCustomPrompt="1"/>
          </p:nvPr>
        </p:nvSpPr>
        <p:spPr>
          <a:xfrm>
            <a:off x="612648" y="4041648"/>
            <a:ext cx="6194425" cy="699731"/>
          </a:xfrm>
        </p:spPr>
        <p:txBody>
          <a:bodyPr/>
          <a:lstStyle>
            <a:lvl1pPr marL="0" indent="0">
              <a:buNone/>
              <a:defRPr b="1" i="0">
                <a:solidFill>
                  <a:schemeClr val="tx1"/>
                </a:solidFill>
                <a:latin typeface="Arial Black" panose="020B0604020202020204" pitchFamily="34" charset="0"/>
                <a:cs typeface="Arial Black" panose="020B060402020202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add text</a:t>
            </a:r>
          </a:p>
        </p:txBody>
      </p:sp>
      <p:pic>
        <p:nvPicPr>
          <p:cNvPr id="5" name="Picture 4" descr="A close up of a logo&#10;&#10;Description automatically generated">
            <a:extLst>
              <a:ext uri="{FF2B5EF4-FFF2-40B4-BE49-F238E27FC236}">
                <a16:creationId xmlns:a16="http://schemas.microsoft.com/office/drawing/2014/main" id="{6C6209D8-D80F-D14D-A8D0-D742C35A49DD}"/>
              </a:ext>
            </a:extLst>
          </p:cNvPr>
          <p:cNvPicPr>
            <a:picLocks noChangeAspect="1"/>
          </p:cNvPicPr>
          <p:nvPr userDrawn="1"/>
        </p:nvPicPr>
        <p:blipFill>
          <a:blip r:embed="rId3"/>
          <a:stretch>
            <a:fillRect/>
          </a:stretch>
        </p:blipFill>
        <p:spPr>
          <a:xfrm>
            <a:off x="9816534" y="6271616"/>
            <a:ext cx="2162106" cy="433626"/>
          </a:xfrm>
          <a:prstGeom prst="rect">
            <a:avLst/>
          </a:prstGeom>
        </p:spPr>
      </p:pic>
      <p:pic>
        <p:nvPicPr>
          <p:cNvPr id="9" name="Picture 8">
            <a:extLst>
              <a:ext uri="{FF2B5EF4-FFF2-40B4-BE49-F238E27FC236}">
                <a16:creationId xmlns:a16="http://schemas.microsoft.com/office/drawing/2014/main" id="{99327236-C8E4-F648-ACEF-B9DA8FD75726}"/>
              </a:ext>
            </a:extLst>
          </p:cNvPr>
          <p:cNvPicPr>
            <a:picLocks noChangeAspect="1"/>
          </p:cNvPicPr>
          <p:nvPr userDrawn="1"/>
        </p:nvPicPr>
        <p:blipFill>
          <a:blip r:embed="rId4">
            <a:alphaModFix amt="5000"/>
          </a:blip>
          <a:stretch>
            <a:fillRect/>
          </a:stretch>
        </p:blipFill>
        <p:spPr>
          <a:xfrm>
            <a:off x="4862146" y="-623226"/>
            <a:ext cx="8104451" cy="8104451"/>
          </a:xfrm>
          <a:prstGeom prst="rect">
            <a:avLst/>
          </a:prstGeom>
        </p:spPr>
      </p:pic>
    </p:spTree>
    <p:extLst>
      <p:ext uri="{BB962C8B-B14F-4D97-AF65-F5344CB8AC3E}">
        <p14:creationId xmlns:p14="http://schemas.microsoft.com/office/powerpoint/2010/main" val="1830826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Section Divider">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B6B2937A-1C64-A44F-B270-DA7D748BC256}"/>
              </a:ext>
            </a:extLst>
          </p:cNvPr>
          <p:cNvPicPr>
            <a:picLocks noChangeAspect="1"/>
          </p:cNvPicPr>
          <p:nvPr userDrawn="1"/>
        </p:nvPicPr>
        <p:blipFill>
          <a:blip r:embed="rId2"/>
          <a:stretch>
            <a:fillRect/>
          </a:stretch>
        </p:blipFill>
        <p:spPr>
          <a:xfrm>
            <a:off x="125923" y="6176963"/>
            <a:ext cx="983152" cy="615453"/>
          </a:xfrm>
          <a:prstGeom prst="rect">
            <a:avLst/>
          </a:prstGeom>
        </p:spPr>
      </p:pic>
      <p:cxnSp>
        <p:nvCxnSpPr>
          <p:cNvPr id="6" name="Straight Connector 5">
            <a:extLst>
              <a:ext uri="{FF2B5EF4-FFF2-40B4-BE49-F238E27FC236}">
                <a16:creationId xmlns:a16="http://schemas.microsoft.com/office/drawing/2014/main" id="{3D2974C6-99FC-4E49-94CB-7A94EAD10F54}"/>
              </a:ext>
            </a:extLst>
          </p:cNvPr>
          <p:cNvCxnSpPr/>
          <p:nvPr userDrawn="1"/>
        </p:nvCxnSpPr>
        <p:spPr>
          <a:xfrm>
            <a:off x="640080" y="4833257"/>
            <a:ext cx="3773731" cy="0"/>
          </a:xfrm>
          <a:prstGeom prst="line">
            <a:avLst/>
          </a:prstGeom>
          <a:ln w="50800">
            <a:solidFill>
              <a:srgbClr val="990000"/>
            </a:solidFill>
          </a:ln>
        </p:spPr>
        <p:style>
          <a:lnRef idx="1">
            <a:schemeClr val="accent1"/>
          </a:lnRef>
          <a:fillRef idx="0">
            <a:schemeClr val="accent1"/>
          </a:fillRef>
          <a:effectRef idx="0">
            <a:schemeClr val="accent1"/>
          </a:effectRef>
          <a:fontRef idx="minor">
            <a:schemeClr val="tx1"/>
          </a:fontRef>
        </p:style>
      </p:cxnSp>
      <p:sp>
        <p:nvSpPr>
          <p:cNvPr id="7" name="Text Placeholder 2">
            <a:extLst>
              <a:ext uri="{FF2B5EF4-FFF2-40B4-BE49-F238E27FC236}">
                <a16:creationId xmlns:a16="http://schemas.microsoft.com/office/drawing/2014/main" id="{68C69FF2-4DB6-7840-98A1-F0596631A82A}"/>
              </a:ext>
            </a:extLst>
          </p:cNvPr>
          <p:cNvSpPr>
            <a:spLocks noGrp="1"/>
          </p:cNvSpPr>
          <p:nvPr>
            <p:ph type="body" sz="quarter" idx="10" hasCustomPrompt="1"/>
          </p:nvPr>
        </p:nvSpPr>
        <p:spPr>
          <a:xfrm>
            <a:off x="612648" y="4041648"/>
            <a:ext cx="6194425" cy="699731"/>
          </a:xfrm>
        </p:spPr>
        <p:txBody>
          <a:bodyPr/>
          <a:lstStyle>
            <a:lvl1pPr marL="0" indent="0">
              <a:buNone/>
              <a:defRPr b="1" i="0">
                <a:solidFill>
                  <a:schemeClr val="tx1"/>
                </a:solidFill>
                <a:latin typeface="Arial Black" panose="020B0604020202020204" pitchFamily="34" charset="0"/>
                <a:cs typeface="Arial Black" panose="020B060402020202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add text</a:t>
            </a:r>
          </a:p>
        </p:txBody>
      </p:sp>
      <p:pic>
        <p:nvPicPr>
          <p:cNvPr id="5" name="Picture 4" descr="A close up of a logo&#10;&#10;Description automatically generated">
            <a:extLst>
              <a:ext uri="{FF2B5EF4-FFF2-40B4-BE49-F238E27FC236}">
                <a16:creationId xmlns:a16="http://schemas.microsoft.com/office/drawing/2014/main" id="{6C6209D8-D80F-D14D-A8D0-D742C35A49DD}"/>
              </a:ext>
            </a:extLst>
          </p:cNvPr>
          <p:cNvPicPr>
            <a:picLocks noChangeAspect="1"/>
          </p:cNvPicPr>
          <p:nvPr userDrawn="1"/>
        </p:nvPicPr>
        <p:blipFill>
          <a:blip r:embed="rId3"/>
          <a:stretch>
            <a:fillRect/>
          </a:stretch>
        </p:blipFill>
        <p:spPr>
          <a:xfrm>
            <a:off x="9816534" y="6271616"/>
            <a:ext cx="2162106" cy="433626"/>
          </a:xfrm>
          <a:prstGeom prst="rect">
            <a:avLst/>
          </a:prstGeom>
        </p:spPr>
      </p:pic>
    </p:spTree>
    <p:extLst>
      <p:ext uri="{BB962C8B-B14F-4D97-AF65-F5344CB8AC3E}">
        <p14:creationId xmlns:p14="http://schemas.microsoft.com/office/powerpoint/2010/main" val="2061702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Column - Text and Object ">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E1AA42BE-C852-1C46-B4B7-0E5CBE49B6D0}"/>
              </a:ext>
            </a:extLst>
          </p:cNvPr>
          <p:cNvPicPr>
            <a:picLocks noChangeAspect="1"/>
          </p:cNvPicPr>
          <p:nvPr userDrawn="1"/>
        </p:nvPicPr>
        <p:blipFill>
          <a:blip r:embed="rId2"/>
          <a:stretch>
            <a:fillRect/>
          </a:stretch>
        </p:blipFill>
        <p:spPr>
          <a:xfrm>
            <a:off x="125923" y="6176963"/>
            <a:ext cx="983152" cy="615453"/>
          </a:xfrm>
          <a:prstGeom prst="rect">
            <a:avLst/>
          </a:prstGeom>
        </p:spPr>
      </p:pic>
      <p:sp>
        <p:nvSpPr>
          <p:cNvPr id="7" name="Title 1">
            <a:extLst>
              <a:ext uri="{FF2B5EF4-FFF2-40B4-BE49-F238E27FC236}">
                <a16:creationId xmlns:a16="http://schemas.microsoft.com/office/drawing/2014/main" id="{9887F090-21A7-904B-994C-E20C73C1A275}"/>
              </a:ext>
            </a:extLst>
          </p:cNvPr>
          <p:cNvSpPr>
            <a:spLocks noGrp="1"/>
          </p:cNvSpPr>
          <p:nvPr>
            <p:ph type="title" hasCustomPrompt="1"/>
          </p:nvPr>
        </p:nvSpPr>
        <p:spPr>
          <a:xfrm>
            <a:off x="612648" y="365760"/>
            <a:ext cx="10972800" cy="1325563"/>
          </a:xfrm>
        </p:spPr>
        <p:txBody>
          <a:bodyPr>
            <a:normAutofit/>
          </a:bodyPr>
          <a:lstStyle>
            <a:lvl1pPr>
              <a:defRPr sz="2800">
                <a:solidFill>
                  <a:srgbClr val="990000"/>
                </a:solidFill>
              </a:defRPr>
            </a:lvl1pPr>
          </a:lstStyle>
          <a:p>
            <a:r>
              <a:rPr lang="en-US" dirty="0"/>
              <a:t>Click to add text</a:t>
            </a:r>
          </a:p>
        </p:txBody>
      </p:sp>
      <p:sp>
        <p:nvSpPr>
          <p:cNvPr id="6" name="Content Placeholder 5">
            <a:extLst>
              <a:ext uri="{FF2B5EF4-FFF2-40B4-BE49-F238E27FC236}">
                <a16:creationId xmlns:a16="http://schemas.microsoft.com/office/drawing/2014/main" id="{B099383B-A959-E849-B242-5710E0A6F03D}"/>
              </a:ext>
            </a:extLst>
          </p:cNvPr>
          <p:cNvSpPr>
            <a:spLocks noGrp="1"/>
          </p:cNvSpPr>
          <p:nvPr>
            <p:ph sz="quarter" idx="12" hasCustomPrompt="1"/>
          </p:nvPr>
        </p:nvSpPr>
        <p:spPr>
          <a:xfrm>
            <a:off x="6184394" y="1825625"/>
            <a:ext cx="5394960" cy="4351338"/>
          </a:xfrm>
        </p:spPr>
        <p:txBody>
          <a:bodyPr>
            <a:normAutofit/>
          </a:bodyPr>
          <a:lstStyle>
            <a:lvl1pPr marL="0" indent="0">
              <a:buNone/>
              <a:defRPr sz="2000"/>
            </a:lvl1pPr>
          </a:lstStyle>
          <a:p>
            <a:pPr lvl="0"/>
            <a:r>
              <a:rPr lang="en-US" dirty="0"/>
              <a:t>Click to add text</a:t>
            </a:r>
          </a:p>
        </p:txBody>
      </p:sp>
      <p:sp>
        <p:nvSpPr>
          <p:cNvPr id="8" name="Content Placeholder 5">
            <a:extLst>
              <a:ext uri="{FF2B5EF4-FFF2-40B4-BE49-F238E27FC236}">
                <a16:creationId xmlns:a16="http://schemas.microsoft.com/office/drawing/2014/main" id="{3CFBAEC6-E45F-B44D-9224-1926A85B2DA7}"/>
              </a:ext>
            </a:extLst>
          </p:cNvPr>
          <p:cNvSpPr>
            <a:spLocks noGrp="1"/>
          </p:cNvSpPr>
          <p:nvPr>
            <p:ph sz="quarter" idx="13" hasCustomPrompt="1"/>
          </p:nvPr>
        </p:nvSpPr>
        <p:spPr>
          <a:xfrm>
            <a:off x="612647" y="1825625"/>
            <a:ext cx="5394960" cy="4351338"/>
          </a:xfrm>
        </p:spPr>
        <p:txBody>
          <a:bodyPr>
            <a:normAutofit/>
          </a:bodyPr>
          <a:lstStyle>
            <a:lvl1pPr marL="0" indent="0">
              <a:buNone/>
              <a:defRPr sz="2000"/>
            </a:lvl1pPr>
          </a:lstStyle>
          <a:p>
            <a:pPr lvl="0"/>
            <a:r>
              <a:rPr lang="en-US" dirty="0"/>
              <a:t>Click to add text</a:t>
            </a:r>
          </a:p>
        </p:txBody>
      </p:sp>
      <p:pic>
        <p:nvPicPr>
          <p:cNvPr id="10" name="Picture 9" descr="A close up of a logo&#10;&#10;Description automatically generated">
            <a:extLst>
              <a:ext uri="{FF2B5EF4-FFF2-40B4-BE49-F238E27FC236}">
                <a16:creationId xmlns:a16="http://schemas.microsoft.com/office/drawing/2014/main" id="{56E685B0-279A-E34F-ABCE-25FE4EF846F4}"/>
              </a:ext>
            </a:extLst>
          </p:cNvPr>
          <p:cNvPicPr>
            <a:picLocks noChangeAspect="1"/>
          </p:cNvPicPr>
          <p:nvPr userDrawn="1"/>
        </p:nvPicPr>
        <p:blipFill>
          <a:blip r:embed="rId3"/>
          <a:stretch>
            <a:fillRect/>
          </a:stretch>
        </p:blipFill>
        <p:spPr>
          <a:xfrm>
            <a:off x="9816534" y="6271616"/>
            <a:ext cx="2162106" cy="433626"/>
          </a:xfrm>
          <a:prstGeom prst="rect">
            <a:avLst/>
          </a:prstGeom>
        </p:spPr>
      </p:pic>
      <p:pic>
        <p:nvPicPr>
          <p:cNvPr id="11" name="Picture 10">
            <a:extLst>
              <a:ext uri="{FF2B5EF4-FFF2-40B4-BE49-F238E27FC236}">
                <a16:creationId xmlns:a16="http://schemas.microsoft.com/office/drawing/2014/main" id="{DABD7D76-76CF-7E46-B772-B868542B647E}"/>
              </a:ext>
            </a:extLst>
          </p:cNvPr>
          <p:cNvPicPr>
            <a:picLocks noChangeAspect="1"/>
          </p:cNvPicPr>
          <p:nvPr userDrawn="1"/>
        </p:nvPicPr>
        <p:blipFill>
          <a:blip r:embed="rId4">
            <a:alphaModFix amt="5000"/>
          </a:blip>
          <a:stretch>
            <a:fillRect/>
          </a:stretch>
        </p:blipFill>
        <p:spPr>
          <a:xfrm>
            <a:off x="4862146" y="-623226"/>
            <a:ext cx="8104451" cy="8104451"/>
          </a:xfrm>
          <a:prstGeom prst="rect">
            <a:avLst/>
          </a:prstGeom>
        </p:spPr>
      </p:pic>
    </p:spTree>
    <p:extLst>
      <p:ext uri="{BB962C8B-B14F-4D97-AF65-F5344CB8AC3E}">
        <p14:creationId xmlns:p14="http://schemas.microsoft.com/office/powerpoint/2010/main" val="3639036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2 Column - Text and Object ">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E1AA42BE-C852-1C46-B4B7-0E5CBE49B6D0}"/>
              </a:ext>
            </a:extLst>
          </p:cNvPr>
          <p:cNvPicPr>
            <a:picLocks noChangeAspect="1"/>
          </p:cNvPicPr>
          <p:nvPr userDrawn="1"/>
        </p:nvPicPr>
        <p:blipFill>
          <a:blip r:embed="rId2"/>
          <a:stretch>
            <a:fillRect/>
          </a:stretch>
        </p:blipFill>
        <p:spPr>
          <a:xfrm>
            <a:off x="125923" y="6176963"/>
            <a:ext cx="983152" cy="615453"/>
          </a:xfrm>
          <a:prstGeom prst="rect">
            <a:avLst/>
          </a:prstGeom>
        </p:spPr>
      </p:pic>
      <p:sp>
        <p:nvSpPr>
          <p:cNvPr id="7" name="Title 1">
            <a:extLst>
              <a:ext uri="{FF2B5EF4-FFF2-40B4-BE49-F238E27FC236}">
                <a16:creationId xmlns:a16="http://schemas.microsoft.com/office/drawing/2014/main" id="{9887F090-21A7-904B-994C-E20C73C1A275}"/>
              </a:ext>
            </a:extLst>
          </p:cNvPr>
          <p:cNvSpPr>
            <a:spLocks noGrp="1"/>
          </p:cNvSpPr>
          <p:nvPr>
            <p:ph type="title" hasCustomPrompt="1"/>
          </p:nvPr>
        </p:nvSpPr>
        <p:spPr>
          <a:xfrm>
            <a:off x="612648" y="365760"/>
            <a:ext cx="10972800" cy="1325563"/>
          </a:xfrm>
        </p:spPr>
        <p:txBody>
          <a:bodyPr>
            <a:normAutofit/>
          </a:bodyPr>
          <a:lstStyle>
            <a:lvl1pPr>
              <a:defRPr sz="2800">
                <a:solidFill>
                  <a:srgbClr val="990000"/>
                </a:solidFill>
              </a:defRPr>
            </a:lvl1pPr>
          </a:lstStyle>
          <a:p>
            <a:r>
              <a:rPr lang="en-US" dirty="0"/>
              <a:t>Click to add text</a:t>
            </a:r>
          </a:p>
        </p:txBody>
      </p:sp>
      <p:sp>
        <p:nvSpPr>
          <p:cNvPr id="6" name="Content Placeholder 5">
            <a:extLst>
              <a:ext uri="{FF2B5EF4-FFF2-40B4-BE49-F238E27FC236}">
                <a16:creationId xmlns:a16="http://schemas.microsoft.com/office/drawing/2014/main" id="{B099383B-A959-E849-B242-5710E0A6F03D}"/>
              </a:ext>
            </a:extLst>
          </p:cNvPr>
          <p:cNvSpPr>
            <a:spLocks noGrp="1"/>
          </p:cNvSpPr>
          <p:nvPr>
            <p:ph sz="quarter" idx="12" hasCustomPrompt="1"/>
          </p:nvPr>
        </p:nvSpPr>
        <p:spPr>
          <a:xfrm>
            <a:off x="6184394" y="1825625"/>
            <a:ext cx="5394960" cy="4351338"/>
          </a:xfrm>
        </p:spPr>
        <p:txBody>
          <a:bodyPr>
            <a:normAutofit/>
          </a:bodyPr>
          <a:lstStyle>
            <a:lvl1pPr marL="0" indent="0">
              <a:buNone/>
              <a:defRPr sz="2000"/>
            </a:lvl1pPr>
          </a:lstStyle>
          <a:p>
            <a:pPr lvl="0"/>
            <a:r>
              <a:rPr lang="en-US" dirty="0"/>
              <a:t>Click to add text</a:t>
            </a:r>
          </a:p>
        </p:txBody>
      </p:sp>
      <p:sp>
        <p:nvSpPr>
          <p:cNvPr id="8" name="Content Placeholder 5">
            <a:extLst>
              <a:ext uri="{FF2B5EF4-FFF2-40B4-BE49-F238E27FC236}">
                <a16:creationId xmlns:a16="http://schemas.microsoft.com/office/drawing/2014/main" id="{3CFBAEC6-E45F-B44D-9224-1926A85B2DA7}"/>
              </a:ext>
            </a:extLst>
          </p:cNvPr>
          <p:cNvSpPr>
            <a:spLocks noGrp="1"/>
          </p:cNvSpPr>
          <p:nvPr>
            <p:ph sz="quarter" idx="13" hasCustomPrompt="1"/>
          </p:nvPr>
        </p:nvSpPr>
        <p:spPr>
          <a:xfrm>
            <a:off x="612647" y="1825625"/>
            <a:ext cx="5394960" cy="4351338"/>
          </a:xfrm>
        </p:spPr>
        <p:txBody>
          <a:bodyPr>
            <a:normAutofit/>
          </a:bodyPr>
          <a:lstStyle>
            <a:lvl1pPr marL="0" indent="0">
              <a:buNone/>
              <a:defRPr sz="2000"/>
            </a:lvl1pPr>
          </a:lstStyle>
          <a:p>
            <a:pPr lvl="0"/>
            <a:r>
              <a:rPr lang="en-US" dirty="0"/>
              <a:t>Click to add text</a:t>
            </a:r>
          </a:p>
        </p:txBody>
      </p:sp>
      <p:pic>
        <p:nvPicPr>
          <p:cNvPr id="10" name="Picture 9" descr="A close up of a logo&#10;&#10;Description automatically generated">
            <a:extLst>
              <a:ext uri="{FF2B5EF4-FFF2-40B4-BE49-F238E27FC236}">
                <a16:creationId xmlns:a16="http://schemas.microsoft.com/office/drawing/2014/main" id="{56E685B0-279A-E34F-ABCE-25FE4EF846F4}"/>
              </a:ext>
            </a:extLst>
          </p:cNvPr>
          <p:cNvPicPr>
            <a:picLocks noChangeAspect="1"/>
          </p:cNvPicPr>
          <p:nvPr userDrawn="1"/>
        </p:nvPicPr>
        <p:blipFill>
          <a:blip r:embed="rId3"/>
          <a:stretch>
            <a:fillRect/>
          </a:stretch>
        </p:blipFill>
        <p:spPr>
          <a:xfrm>
            <a:off x="9816534" y="6271616"/>
            <a:ext cx="2162106" cy="433626"/>
          </a:xfrm>
          <a:prstGeom prst="rect">
            <a:avLst/>
          </a:prstGeom>
        </p:spPr>
      </p:pic>
    </p:spTree>
    <p:extLst>
      <p:ext uri="{BB962C8B-B14F-4D97-AF65-F5344CB8AC3E}">
        <p14:creationId xmlns:p14="http://schemas.microsoft.com/office/powerpoint/2010/main" val="2233592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Column - Photo w/ Title and Content">
    <p:bg>
      <p:bgPr>
        <a:solidFill>
          <a:schemeClr val="bg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530422F3-E0C5-734F-B462-D47F1B39ECC6}"/>
              </a:ext>
            </a:extLst>
          </p:cNvPr>
          <p:cNvPicPr>
            <a:picLocks noChangeAspect="1"/>
          </p:cNvPicPr>
          <p:nvPr userDrawn="1"/>
        </p:nvPicPr>
        <p:blipFill>
          <a:blip r:embed="rId2"/>
          <a:stretch>
            <a:fillRect/>
          </a:stretch>
        </p:blipFill>
        <p:spPr>
          <a:xfrm>
            <a:off x="125923" y="6176963"/>
            <a:ext cx="983152" cy="615453"/>
          </a:xfrm>
          <a:prstGeom prst="rect">
            <a:avLst/>
          </a:prstGeom>
        </p:spPr>
      </p:pic>
      <p:sp>
        <p:nvSpPr>
          <p:cNvPr id="9" name="Picture Placeholder 8">
            <a:extLst>
              <a:ext uri="{FF2B5EF4-FFF2-40B4-BE49-F238E27FC236}">
                <a16:creationId xmlns:a16="http://schemas.microsoft.com/office/drawing/2014/main" id="{EBF3072D-6912-3845-9D6D-7DFCA4C6F60A}"/>
              </a:ext>
            </a:extLst>
          </p:cNvPr>
          <p:cNvSpPr>
            <a:spLocks noGrp="1"/>
          </p:cNvSpPr>
          <p:nvPr>
            <p:ph type="pic" sz="quarter" idx="10"/>
          </p:nvPr>
        </p:nvSpPr>
        <p:spPr>
          <a:xfrm>
            <a:off x="612648" y="365760"/>
            <a:ext cx="5760720" cy="5678424"/>
          </a:xfrm>
        </p:spPr>
        <p:txBody>
          <a:bodyPr/>
          <a:lstStyle>
            <a:lvl1pPr marL="0" indent="0">
              <a:buNone/>
              <a:defRPr/>
            </a:lvl1pPr>
          </a:lstStyle>
          <a:p>
            <a:r>
              <a:rPr lang="en-US" dirty="0"/>
              <a:t>Click icon to add picture</a:t>
            </a:r>
          </a:p>
        </p:txBody>
      </p:sp>
      <p:sp>
        <p:nvSpPr>
          <p:cNvPr id="3" name="Text Placeholder 2">
            <a:extLst>
              <a:ext uri="{FF2B5EF4-FFF2-40B4-BE49-F238E27FC236}">
                <a16:creationId xmlns:a16="http://schemas.microsoft.com/office/drawing/2014/main" id="{5B3BAB9D-9E9A-B444-AC9C-DEF4AB1B517C}"/>
              </a:ext>
            </a:extLst>
          </p:cNvPr>
          <p:cNvSpPr>
            <a:spLocks noGrp="1"/>
          </p:cNvSpPr>
          <p:nvPr>
            <p:ph type="body" sz="quarter" idx="12" hasCustomPrompt="1"/>
          </p:nvPr>
        </p:nvSpPr>
        <p:spPr>
          <a:xfrm>
            <a:off x="6559296" y="365760"/>
            <a:ext cx="5020056" cy="758952"/>
          </a:xfrm>
        </p:spPr>
        <p:txBody>
          <a:bodyPr>
            <a:normAutofit/>
          </a:bodyPr>
          <a:lstStyle>
            <a:lvl1pPr marL="0" indent="0">
              <a:buNone/>
              <a:defRPr sz="2000" b="1" i="0">
                <a:solidFill>
                  <a:srgbClr val="990000"/>
                </a:solidFill>
                <a:latin typeface="Arial Black" panose="020B0604020202020204" pitchFamily="34" charset="0"/>
                <a:cs typeface="Arial Black" panose="020B0604020202020204" pitchFamily="34" charset="0"/>
              </a:defRPr>
            </a:lvl1pPr>
          </a:lstStyle>
          <a:p>
            <a:pPr lvl="0"/>
            <a:r>
              <a:rPr lang="en-US" dirty="0"/>
              <a:t>Click to add text</a:t>
            </a:r>
          </a:p>
        </p:txBody>
      </p:sp>
      <p:sp>
        <p:nvSpPr>
          <p:cNvPr id="6" name="Text Placeholder 5">
            <a:extLst>
              <a:ext uri="{FF2B5EF4-FFF2-40B4-BE49-F238E27FC236}">
                <a16:creationId xmlns:a16="http://schemas.microsoft.com/office/drawing/2014/main" id="{C4CB0365-803C-8D44-A695-4BC2B5098A04}"/>
              </a:ext>
            </a:extLst>
          </p:cNvPr>
          <p:cNvSpPr>
            <a:spLocks noGrp="1"/>
          </p:cNvSpPr>
          <p:nvPr>
            <p:ph type="body" sz="quarter" idx="13" hasCustomPrompt="1"/>
          </p:nvPr>
        </p:nvSpPr>
        <p:spPr>
          <a:xfrm>
            <a:off x="6559296" y="1300797"/>
            <a:ext cx="5020056" cy="4743387"/>
          </a:xfrm>
        </p:spPr>
        <p:txBody>
          <a:bodyPr>
            <a:normAutofit/>
          </a:bodyPr>
          <a:lstStyle>
            <a:lvl1pPr marL="0" indent="0">
              <a:buNone/>
              <a:defRPr sz="18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text</a:t>
            </a:r>
          </a:p>
        </p:txBody>
      </p:sp>
      <p:pic>
        <p:nvPicPr>
          <p:cNvPr id="7" name="Picture 6" descr="A close up of a logo&#10;&#10;Description automatically generated">
            <a:extLst>
              <a:ext uri="{FF2B5EF4-FFF2-40B4-BE49-F238E27FC236}">
                <a16:creationId xmlns:a16="http://schemas.microsoft.com/office/drawing/2014/main" id="{984803B3-A1B4-4D48-A3AC-311D5D7C3EFD}"/>
              </a:ext>
            </a:extLst>
          </p:cNvPr>
          <p:cNvPicPr>
            <a:picLocks noChangeAspect="1"/>
          </p:cNvPicPr>
          <p:nvPr userDrawn="1"/>
        </p:nvPicPr>
        <p:blipFill>
          <a:blip r:embed="rId3"/>
          <a:stretch>
            <a:fillRect/>
          </a:stretch>
        </p:blipFill>
        <p:spPr>
          <a:xfrm>
            <a:off x="9816534" y="6271616"/>
            <a:ext cx="2162106" cy="433626"/>
          </a:xfrm>
          <a:prstGeom prst="rect">
            <a:avLst/>
          </a:prstGeom>
        </p:spPr>
      </p:pic>
      <p:pic>
        <p:nvPicPr>
          <p:cNvPr id="8" name="Picture 7">
            <a:extLst>
              <a:ext uri="{FF2B5EF4-FFF2-40B4-BE49-F238E27FC236}">
                <a16:creationId xmlns:a16="http://schemas.microsoft.com/office/drawing/2014/main" id="{64FFCB47-B58A-0D4F-8EDB-33C06A21842F}"/>
              </a:ext>
            </a:extLst>
          </p:cNvPr>
          <p:cNvPicPr>
            <a:picLocks noChangeAspect="1"/>
          </p:cNvPicPr>
          <p:nvPr userDrawn="1"/>
        </p:nvPicPr>
        <p:blipFill>
          <a:blip r:embed="rId4">
            <a:alphaModFix amt="5000"/>
          </a:blip>
          <a:stretch>
            <a:fillRect/>
          </a:stretch>
        </p:blipFill>
        <p:spPr>
          <a:xfrm>
            <a:off x="4862146" y="-623226"/>
            <a:ext cx="8104451" cy="8104451"/>
          </a:xfrm>
          <a:prstGeom prst="rect">
            <a:avLst/>
          </a:prstGeom>
        </p:spPr>
      </p:pic>
    </p:spTree>
    <p:extLst>
      <p:ext uri="{BB962C8B-B14F-4D97-AF65-F5344CB8AC3E}">
        <p14:creationId xmlns:p14="http://schemas.microsoft.com/office/powerpoint/2010/main" val="45208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2 Column - Photo w/ Title and Content">
    <p:bg>
      <p:bgPr>
        <a:solidFill>
          <a:schemeClr val="bg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530422F3-E0C5-734F-B462-D47F1B39ECC6}"/>
              </a:ext>
            </a:extLst>
          </p:cNvPr>
          <p:cNvPicPr>
            <a:picLocks noChangeAspect="1"/>
          </p:cNvPicPr>
          <p:nvPr userDrawn="1"/>
        </p:nvPicPr>
        <p:blipFill>
          <a:blip r:embed="rId2"/>
          <a:stretch>
            <a:fillRect/>
          </a:stretch>
        </p:blipFill>
        <p:spPr>
          <a:xfrm>
            <a:off x="125923" y="6176963"/>
            <a:ext cx="983152" cy="615453"/>
          </a:xfrm>
          <a:prstGeom prst="rect">
            <a:avLst/>
          </a:prstGeom>
        </p:spPr>
      </p:pic>
      <p:sp>
        <p:nvSpPr>
          <p:cNvPr id="9" name="Picture Placeholder 8">
            <a:extLst>
              <a:ext uri="{FF2B5EF4-FFF2-40B4-BE49-F238E27FC236}">
                <a16:creationId xmlns:a16="http://schemas.microsoft.com/office/drawing/2014/main" id="{EBF3072D-6912-3845-9D6D-7DFCA4C6F60A}"/>
              </a:ext>
            </a:extLst>
          </p:cNvPr>
          <p:cNvSpPr>
            <a:spLocks noGrp="1"/>
          </p:cNvSpPr>
          <p:nvPr>
            <p:ph type="pic" sz="quarter" idx="10"/>
          </p:nvPr>
        </p:nvSpPr>
        <p:spPr>
          <a:xfrm>
            <a:off x="612648" y="365760"/>
            <a:ext cx="5760720" cy="5678424"/>
          </a:xfrm>
        </p:spPr>
        <p:txBody>
          <a:bodyPr/>
          <a:lstStyle>
            <a:lvl1pPr marL="0" indent="0">
              <a:buNone/>
              <a:defRPr/>
            </a:lvl1pPr>
          </a:lstStyle>
          <a:p>
            <a:r>
              <a:rPr lang="en-US" dirty="0"/>
              <a:t>Click icon to add picture</a:t>
            </a:r>
          </a:p>
        </p:txBody>
      </p:sp>
      <p:sp>
        <p:nvSpPr>
          <p:cNvPr id="3" name="Text Placeholder 2">
            <a:extLst>
              <a:ext uri="{FF2B5EF4-FFF2-40B4-BE49-F238E27FC236}">
                <a16:creationId xmlns:a16="http://schemas.microsoft.com/office/drawing/2014/main" id="{5B3BAB9D-9E9A-B444-AC9C-DEF4AB1B517C}"/>
              </a:ext>
            </a:extLst>
          </p:cNvPr>
          <p:cNvSpPr>
            <a:spLocks noGrp="1"/>
          </p:cNvSpPr>
          <p:nvPr>
            <p:ph type="body" sz="quarter" idx="12" hasCustomPrompt="1"/>
          </p:nvPr>
        </p:nvSpPr>
        <p:spPr>
          <a:xfrm>
            <a:off x="6559296" y="365760"/>
            <a:ext cx="5020056" cy="758952"/>
          </a:xfrm>
        </p:spPr>
        <p:txBody>
          <a:bodyPr>
            <a:normAutofit/>
          </a:bodyPr>
          <a:lstStyle>
            <a:lvl1pPr marL="0" indent="0">
              <a:buNone/>
              <a:defRPr sz="2000" b="1" i="0">
                <a:solidFill>
                  <a:srgbClr val="990000"/>
                </a:solidFill>
                <a:latin typeface="Arial Black" panose="020B0604020202020204" pitchFamily="34" charset="0"/>
                <a:cs typeface="Arial Black" panose="020B0604020202020204" pitchFamily="34" charset="0"/>
              </a:defRPr>
            </a:lvl1pPr>
          </a:lstStyle>
          <a:p>
            <a:pPr lvl="0"/>
            <a:r>
              <a:rPr lang="en-US" dirty="0"/>
              <a:t>Click to add text</a:t>
            </a:r>
          </a:p>
        </p:txBody>
      </p:sp>
      <p:sp>
        <p:nvSpPr>
          <p:cNvPr id="6" name="Text Placeholder 5">
            <a:extLst>
              <a:ext uri="{FF2B5EF4-FFF2-40B4-BE49-F238E27FC236}">
                <a16:creationId xmlns:a16="http://schemas.microsoft.com/office/drawing/2014/main" id="{C4CB0365-803C-8D44-A695-4BC2B5098A04}"/>
              </a:ext>
            </a:extLst>
          </p:cNvPr>
          <p:cNvSpPr>
            <a:spLocks noGrp="1"/>
          </p:cNvSpPr>
          <p:nvPr>
            <p:ph type="body" sz="quarter" idx="13" hasCustomPrompt="1"/>
          </p:nvPr>
        </p:nvSpPr>
        <p:spPr>
          <a:xfrm>
            <a:off x="6559296" y="1300797"/>
            <a:ext cx="5020056" cy="4743387"/>
          </a:xfrm>
        </p:spPr>
        <p:txBody>
          <a:bodyPr>
            <a:normAutofit/>
          </a:bodyPr>
          <a:lstStyle>
            <a:lvl1pPr marL="0" indent="0">
              <a:buNone/>
              <a:defRPr sz="18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text</a:t>
            </a:r>
          </a:p>
        </p:txBody>
      </p:sp>
      <p:pic>
        <p:nvPicPr>
          <p:cNvPr id="7" name="Picture 6" descr="A close up of a logo&#10;&#10;Description automatically generated">
            <a:extLst>
              <a:ext uri="{FF2B5EF4-FFF2-40B4-BE49-F238E27FC236}">
                <a16:creationId xmlns:a16="http://schemas.microsoft.com/office/drawing/2014/main" id="{984803B3-A1B4-4D48-A3AC-311D5D7C3EFD}"/>
              </a:ext>
            </a:extLst>
          </p:cNvPr>
          <p:cNvPicPr>
            <a:picLocks noChangeAspect="1"/>
          </p:cNvPicPr>
          <p:nvPr userDrawn="1"/>
        </p:nvPicPr>
        <p:blipFill>
          <a:blip r:embed="rId3"/>
          <a:stretch>
            <a:fillRect/>
          </a:stretch>
        </p:blipFill>
        <p:spPr>
          <a:xfrm>
            <a:off x="9816534" y="6271616"/>
            <a:ext cx="2162106" cy="433626"/>
          </a:xfrm>
          <a:prstGeom prst="rect">
            <a:avLst/>
          </a:prstGeom>
        </p:spPr>
      </p:pic>
    </p:spTree>
    <p:extLst>
      <p:ext uri="{BB962C8B-B14F-4D97-AF65-F5344CB8AC3E}">
        <p14:creationId xmlns:p14="http://schemas.microsoft.com/office/powerpoint/2010/main" val="437964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2E17BE0-A94D-8D4A-BA23-890731E64F66}"/>
              </a:ext>
            </a:extLst>
          </p:cNvPr>
          <p:cNvSpPr>
            <a:spLocks noGrp="1"/>
          </p:cNvSpPr>
          <p:nvPr>
            <p:ph type="title"/>
          </p:nvPr>
        </p:nvSpPr>
        <p:spPr>
          <a:xfrm>
            <a:off x="612648" y="365125"/>
            <a:ext cx="109728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71FCEC3-35DE-DE47-95D0-C996045C4000}"/>
              </a:ext>
            </a:extLst>
          </p:cNvPr>
          <p:cNvSpPr>
            <a:spLocks noGrp="1"/>
          </p:cNvSpPr>
          <p:nvPr>
            <p:ph type="body" idx="1"/>
          </p:nvPr>
        </p:nvSpPr>
        <p:spPr>
          <a:xfrm>
            <a:off x="612648" y="1825625"/>
            <a:ext cx="109728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a:extLst>
              <a:ext uri="{FF2B5EF4-FFF2-40B4-BE49-F238E27FC236}">
                <a16:creationId xmlns:a16="http://schemas.microsoft.com/office/drawing/2014/main" id="{118DEB32-467F-B942-85FA-86AB2A7DC753}"/>
              </a:ext>
            </a:extLst>
          </p:cNvPr>
          <p:cNvPicPr>
            <a:picLocks noChangeAspect="1"/>
          </p:cNvPicPr>
          <p:nvPr userDrawn="1"/>
        </p:nvPicPr>
        <p:blipFill>
          <a:blip r:embed="rId12"/>
          <a:stretch>
            <a:fillRect/>
          </a:stretch>
        </p:blipFill>
        <p:spPr>
          <a:xfrm>
            <a:off x="125923" y="6176963"/>
            <a:ext cx="983152" cy="615453"/>
          </a:xfrm>
          <a:prstGeom prst="rect">
            <a:avLst/>
          </a:prstGeom>
        </p:spPr>
      </p:pic>
    </p:spTree>
    <p:extLst>
      <p:ext uri="{BB962C8B-B14F-4D97-AF65-F5344CB8AC3E}">
        <p14:creationId xmlns:p14="http://schemas.microsoft.com/office/powerpoint/2010/main" val="3378508704"/>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58" r:id="rId3"/>
    <p:sldLayoutId id="2147483661" r:id="rId4"/>
    <p:sldLayoutId id="2147483672" r:id="rId5"/>
    <p:sldLayoutId id="2147483660" r:id="rId6"/>
    <p:sldLayoutId id="2147483671" r:id="rId7"/>
    <p:sldLayoutId id="2147483663" r:id="rId8"/>
    <p:sldLayoutId id="2147483673" r:id="rId9"/>
    <p:sldLayoutId id="2147483674" r:id="rId10"/>
  </p:sldLayoutIdLst>
  <p:txStyles>
    <p:titleStyle>
      <a:lvl1pPr algn="l" defTabSz="914400" rtl="0" eaLnBrk="1" latinLnBrk="0" hangingPunct="1">
        <a:lnSpc>
          <a:spcPct val="90000"/>
        </a:lnSpc>
        <a:spcBef>
          <a:spcPct val="0"/>
        </a:spcBef>
        <a:buNone/>
        <a:defRPr sz="2800" b="1" i="0" kern="1200">
          <a:solidFill>
            <a:srgbClr val="990000"/>
          </a:solidFill>
          <a:latin typeface="Arial Black" panose="020B0604020202020204" pitchFamily="34" charset="0"/>
          <a:ea typeface="+mj-ea"/>
          <a:cs typeface="Arial Black"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18/10/relationships/comments" Target="../comments/modernComment_11E_39CEA5B9.xm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microsoft.com/office/2018/10/relationships/comments" Target="../comments/modernComment_128_1311DCF1.xml"/><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doi.org/10.7189/jogh.10.020315" TargetMode="External"/><Relationship Id="rId2" Type="http://schemas.openxmlformats.org/officeDocument/2006/relationships/notesSlide" Target="../notesSlides/notesSlide7.xml"/><Relationship Id="rId1" Type="http://schemas.openxmlformats.org/officeDocument/2006/relationships/slideLayout" Target="../slideLayouts/slideLayout10.xml"/><Relationship Id="rId4" Type="http://schemas.openxmlformats.org/officeDocument/2006/relationships/hyperlink" Target="https://www.piedmont.org/living-better/why-routines-are-good-for-your-health"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90ADA-28DF-7847-8E7B-530AD897E054}"/>
              </a:ext>
            </a:extLst>
          </p:cNvPr>
          <p:cNvSpPr>
            <a:spLocks noGrp="1"/>
          </p:cNvSpPr>
          <p:nvPr>
            <p:ph type="ctrTitle"/>
          </p:nvPr>
        </p:nvSpPr>
        <p:spPr/>
        <p:txBody>
          <a:bodyPr>
            <a:normAutofit fontScale="90000"/>
          </a:bodyPr>
          <a:lstStyle/>
          <a:p>
            <a:r>
              <a:rPr lang="en-US" dirty="0"/>
              <a:t>Creating a Morning/Evening Routine</a:t>
            </a:r>
          </a:p>
        </p:txBody>
      </p:sp>
      <p:sp>
        <p:nvSpPr>
          <p:cNvPr id="3" name="Subtitle 2">
            <a:extLst>
              <a:ext uri="{FF2B5EF4-FFF2-40B4-BE49-F238E27FC236}">
                <a16:creationId xmlns:a16="http://schemas.microsoft.com/office/drawing/2014/main" id="{9D69F810-18B8-AE4B-9022-5856DAF217DA}"/>
              </a:ext>
            </a:extLst>
          </p:cNvPr>
          <p:cNvSpPr>
            <a:spLocks noGrp="1"/>
          </p:cNvSpPr>
          <p:nvPr>
            <p:ph type="subTitle" idx="1"/>
          </p:nvPr>
        </p:nvSpPr>
        <p:spPr/>
        <p:txBody>
          <a:bodyPr/>
          <a:lstStyle/>
          <a:p>
            <a:r>
              <a:rPr lang="en-US" dirty="0"/>
              <a:t>Ashlyn Kirkpatrick</a:t>
            </a:r>
          </a:p>
        </p:txBody>
      </p:sp>
    </p:spTree>
    <p:extLst>
      <p:ext uri="{BB962C8B-B14F-4D97-AF65-F5344CB8AC3E}">
        <p14:creationId xmlns:p14="http://schemas.microsoft.com/office/powerpoint/2010/main" val="3544980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EBDF1-DFD5-EF43-BB83-DA7AE13B6814}"/>
              </a:ext>
            </a:extLst>
          </p:cNvPr>
          <p:cNvSpPr>
            <a:spLocks noGrp="1"/>
          </p:cNvSpPr>
          <p:nvPr>
            <p:ph type="title"/>
          </p:nvPr>
        </p:nvSpPr>
        <p:spPr/>
        <p:txBody>
          <a:bodyPr/>
          <a:lstStyle/>
          <a:p>
            <a:r>
              <a:rPr lang="en-US" dirty="0">
                <a:latin typeface="Arial Black"/>
              </a:rPr>
              <a:t>Why create a routine?</a:t>
            </a:r>
          </a:p>
        </p:txBody>
      </p:sp>
      <p:sp>
        <p:nvSpPr>
          <p:cNvPr id="3" name="Text Placeholder 2">
            <a:extLst>
              <a:ext uri="{FF2B5EF4-FFF2-40B4-BE49-F238E27FC236}">
                <a16:creationId xmlns:a16="http://schemas.microsoft.com/office/drawing/2014/main" id="{6F3DA1F8-3599-E84C-924C-DC6358AB244F}"/>
              </a:ext>
            </a:extLst>
          </p:cNvPr>
          <p:cNvSpPr>
            <a:spLocks noGrp="1"/>
          </p:cNvSpPr>
          <p:nvPr>
            <p:ph type="body" sz="quarter" idx="10"/>
          </p:nvPr>
        </p:nvSpPr>
        <p:spPr/>
        <p:txBody>
          <a:bodyPr vert="horz" lIns="91440" tIns="45720" rIns="91440" bIns="45720" rtlCol="0" anchor="t">
            <a:normAutofit/>
          </a:bodyPr>
          <a:lstStyle/>
          <a:p>
            <a:pPr marL="342900" indent="-342900">
              <a:buFont typeface="Arial" panose="020B0604020202020204" pitchFamily="34" charset="0"/>
              <a:buChar char="•"/>
            </a:pPr>
            <a:r>
              <a:rPr lang="en-US" dirty="0">
                <a:latin typeface="Arial"/>
                <a:cs typeface="Arial"/>
              </a:rPr>
              <a:t>Reduced fatigue, overthinking, and stress levels</a:t>
            </a:r>
          </a:p>
          <a:p>
            <a:pPr marL="342900" indent="-342900">
              <a:buFont typeface="Arial" panose="020B0604020202020204" pitchFamily="34" charset="0"/>
              <a:buChar char="•"/>
            </a:pPr>
            <a:r>
              <a:rPr lang="en-US" dirty="0"/>
              <a:t>Make better big decisions</a:t>
            </a:r>
          </a:p>
          <a:p>
            <a:pPr marL="342900" indent="-342900">
              <a:buFont typeface="Arial" panose="020B0604020202020204" pitchFamily="34" charset="0"/>
              <a:buChar char="•"/>
            </a:pPr>
            <a:r>
              <a:rPr lang="en-US" dirty="0">
                <a:latin typeface="Arial"/>
                <a:cs typeface="Arial"/>
              </a:rPr>
              <a:t>Increased productivity</a:t>
            </a:r>
          </a:p>
          <a:p>
            <a:pPr marL="342900" indent="-342900">
              <a:buFont typeface="Arial" panose="020B0604020202020204" pitchFamily="34" charset="0"/>
              <a:buChar char="•"/>
            </a:pPr>
            <a:r>
              <a:rPr lang="en-US" dirty="0"/>
              <a:t>Better sleep </a:t>
            </a:r>
          </a:p>
          <a:p>
            <a:pPr marL="342900" indent="-342900">
              <a:buFont typeface="Arial" panose="020B0604020202020204" pitchFamily="34" charset="0"/>
              <a:buChar char="•"/>
            </a:pPr>
            <a:r>
              <a:rPr lang="en-US" dirty="0"/>
              <a:t>Prioritize what is important to you</a:t>
            </a:r>
          </a:p>
        </p:txBody>
      </p:sp>
      <p:sp>
        <p:nvSpPr>
          <p:cNvPr id="5" name="Text Placeholder 2">
            <a:extLst>
              <a:ext uri="{FF2B5EF4-FFF2-40B4-BE49-F238E27FC236}">
                <a16:creationId xmlns:a16="http://schemas.microsoft.com/office/drawing/2014/main" id="{04DAECD6-4AD6-06C1-EE07-0A61AFB418E6}"/>
              </a:ext>
            </a:extLst>
          </p:cNvPr>
          <p:cNvSpPr txBox="1">
            <a:spLocks/>
          </p:cNvSpPr>
          <p:nvPr/>
        </p:nvSpPr>
        <p:spPr>
          <a:xfrm>
            <a:off x="1538377" y="6175478"/>
            <a:ext cx="6443933" cy="681085"/>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400" b="0" i="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latin typeface="Arial"/>
                <a:cs typeface="Arial"/>
              </a:rPr>
              <a:t>Hou et al., 2020; Piedmont, n.d.</a:t>
            </a:r>
            <a:endParaRPr lang="en-US" dirty="0"/>
          </a:p>
        </p:txBody>
      </p:sp>
    </p:spTree>
    <p:extLst>
      <p:ext uri="{BB962C8B-B14F-4D97-AF65-F5344CB8AC3E}">
        <p14:creationId xmlns:p14="http://schemas.microsoft.com/office/powerpoint/2010/main" val="969844153"/>
      </p:ext>
    </p:extLst>
  </p:cSld>
  <p:clrMapOvr>
    <a:masterClrMapping/>
  </p:clrMapOvr>
  <p:extLst>
    <p:ext uri="{6950BFC3-D8DA-4A85-94F7-54DA5524770B}">
      <p188:commentRel xmlns:p188="http://schemas.microsoft.com/office/powerpoint/2018/8/main" r:id="rId3"/>
    </p:ext>
  </p:extLs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19BA3-FF04-1040-AE50-5AB777033541}"/>
              </a:ext>
            </a:extLst>
          </p:cNvPr>
          <p:cNvSpPr>
            <a:spLocks noGrp="1"/>
          </p:cNvSpPr>
          <p:nvPr>
            <p:ph type="title"/>
          </p:nvPr>
        </p:nvSpPr>
        <p:spPr/>
        <p:txBody>
          <a:bodyPr/>
          <a:lstStyle/>
          <a:p>
            <a:r>
              <a:rPr lang="en-US" dirty="0">
                <a:latin typeface="Arial Black"/>
              </a:rPr>
              <a:t>How to create a morning routine</a:t>
            </a:r>
          </a:p>
        </p:txBody>
      </p:sp>
      <p:sp>
        <p:nvSpPr>
          <p:cNvPr id="3" name="Text Placeholder 2">
            <a:extLst>
              <a:ext uri="{FF2B5EF4-FFF2-40B4-BE49-F238E27FC236}">
                <a16:creationId xmlns:a16="http://schemas.microsoft.com/office/drawing/2014/main" id="{7A1696FF-C1BA-B143-B7AF-203810523E86}"/>
              </a:ext>
            </a:extLst>
          </p:cNvPr>
          <p:cNvSpPr>
            <a:spLocks noGrp="1"/>
          </p:cNvSpPr>
          <p:nvPr>
            <p:ph type="body" sz="quarter" idx="10"/>
          </p:nvPr>
        </p:nvSpPr>
        <p:spPr/>
        <p:txBody>
          <a:bodyPr vert="horz" lIns="91440" tIns="45720" rIns="91440" bIns="45720" rtlCol="0" anchor="t">
            <a:normAutofit/>
          </a:bodyPr>
          <a:lstStyle/>
          <a:p>
            <a:pPr marL="342900" indent="-342900">
              <a:buFont typeface="Arial" panose="020B0604020202020204" pitchFamily="34" charset="0"/>
              <a:buChar char="•"/>
            </a:pPr>
            <a:r>
              <a:rPr lang="en-US" dirty="0"/>
              <a:t>Morning routine</a:t>
            </a:r>
          </a:p>
          <a:p>
            <a:pPr marL="1028700" lvl="1" indent="-342900"/>
            <a:r>
              <a:rPr lang="en-US" dirty="0"/>
              <a:t>Something to wake you up</a:t>
            </a:r>
          </a:p>
          <a:p>
            <a:pPr marL="1028700" lvl="1" indent="-342900"/>
            <a:r>
              <a:rPr lang="en-US" dirty="0"/>
              <a:t>Give yourself excess time</a:t>
            </a:r>
          </a:p>
          <a:p>
            <a:pPr marL="1028700" lvl="1" indent="-342900"/>
            <a:r>
              <a:rPr lang="en-US" dirty="0">
                <a:latin typeface="Arial"/>
                <a:cs typeface="Arial"/>
              </a:rPr>
              <a:t>Get ready</a:t>
            </a:r>
          </a:p>
        </p:txBody>
      </p:sp>
      <p:pic>
        <p:nvPicPr>
          <p:cNvPr id="5" name="Picture 4" descr="Creating your best routine handout">
            <a:extLst>
              <a:ext uri="{FF2B5EF4-FFF2-40B4-BE49-F238E27FC236}">
                <a16:creationId xmlns:a16="http://schemas.microsoft.com/office/drawing/2014/main" id="{1F93985F-9C87-414E-9841-4BEAC821F1F4}"/>
              </a:ext>
            </a:extLst>
          </p:cNvPr>
          <p:cNvPicPr>
            <a:picLocks noChangeAspect="1"/>
          </p:cNvPicPr>
          <p:nvPr/>
        </p:nvPicPr>
        <p:blipFill>
          <a:blip r:embed="rId4"/>
          <a:stretch>
            <a:fillRect/>
          </a:stretch>
        </p:blipFill>
        <p:spPr>
          <a:xfrm>
            <a:off x="7645399" y="0"/>
            <a:ext cx="4546601" cy="7026566"/>
          </a:xfrm>
          <a:prstGeom prst="rect">
            <a:avLst/>
          </a:prstGeom>
        </p:spPr>
      </p:pic>
    </p:spTree>
    <p:extLst>
      <p:ext uri="{BB962C8B-B14F-4D97-AF65-F5344CB8AC3E}">
        <p14:creationId xmlns:p14="http://schemas.microsoft.com/office/powerpoint/2010/main" val="319937777"/>
      </p:ext>
    </p:extLst>
  </p:cSld>
  <p:clrMapOvr>
    <a:masterClrMapping/>
  </p:clrMapOvr>
  <p:extLst>
    <p:ext uri="{6950BFC3-D8DA-4A85-94F7-54DA5524770B}">
      <p188:commentRel xmlns:p188="http://schemas.microsoft.com/office/powerpoint/2018/8/main" r:id="rId3"/>
    </p:ext>
  </p:extLs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19BA3-FF04-1040-AE50-5AB777033541}"/>
              </a:ext>
            </a:extLst>
          </p:cNvPr>
          <p:cNvSpPr>
            <a:spLocks noGrp="1"/>
          </p:cNvSpPr>
          <p:nvPr>
            <p:ph type="title"/>
          </p:nvPr>
        </p:nvSpPr>
        <p:spPr/>
        <p:txBody>
          <a:bodyPr/>
          <a:lstStyle/>
          <a:p>
            <a:r>
              <a:rPr lang="en-US" dirty="0">
                <a:latin typeface="Arial Black"/>
              </a:rPr>
              <a:t>How to create an evening routine</a:t>
            </a:r>
            <a:endParaRPr lang="en-US" dirty="0"/>
          </a:p>
        </p:txBody>
      </p:sp>
      <p:sp>
        <p:nvSpPr>
          <p:cNvPr id="3" name="Text Placeholder 2">
            <a:extLst>
              <a:ext uri="{FF2B5EF4-FFF2-40B4-BE49-F238E27FC236}">
                <a16:creationId xmlns:a16="http://schemas.microsoft.com/office/drawing/2014/main" id="{7A1696FF-C1BA-B143-B7AF-203810523E86}"/>
              </a:ext>
            </a:extLst>
          </p:cNvPr>
          <p:cNvSpPr>
            <a:spLocks noGrp="1"/>
          </p:cNvSpPr>
          <p:nvPr>
            <p:ph type="body" sz="quarter" idx="10"/>
          </p:nvPr>
        </p:nvSpPr>
        <p:spPr/>
        <p:txBody>
          <a:bodyPr vert="horz" lIns="91440" tIns="45720" rIns="91440" bIns="45720" rtlCol="0" anchor="t">
            <a:normAutofit/>
          </a:bodyPr>
          <a:lstStyle/>
          <a:p>
            <a:pPr marL="342900" indent="-342900">
              <a:buChar char="•"/>
            </a:pPr>
            <a:r>
              <a:rPr lang="en-US" dirty="0">
                <a:latin typeface="Arial"/>
                <a:cs typeface="Arial"/>
              </a:rPr>
              <a:t>Evening routine</a:t>
            </a:r>
            <a:endParaRPr lang="en-US" dirty="0"/>
          </a:p>
          <a:p>
            <a:pPr marL="1028700" lvl="1" indent="-342900"/>
            <a:r>
              <a:rPr lang="en-US" dirty="0"/>
              <a:t>Prepare for the next day</a:t>
            </a:r>
          </a:p>
          <a:p>
            <a:pPr marL="1028700" lvl="1" indent="-342900"/>
            <a:r>
              <a:rPr lang="en-US" dirty="0"/>
              <a:t>Create quiet time</a:t>
            </a:r>
          </a:p>
          <a:p>
            <a:pPr marL="342900" indent="-342900">
              <a:buFont typeface="Arial" panose="020B0604020202020204" pitchFamily="34" charset="0"/>
              <a:buChar char="•"/>
            </a:pPr>
            <a:r>
              <a:rPr lang="en-US" dirty="0"/>
              <a:t>Length of routines may vary</a:t>
            </a:r>
          </a:p>
        </p:txBody>
      </p:sp>
      <p:pic>
        <p:nvPicPr>
          <p:cNvPr id="5" name="Picture 4" descr="Creating your best routine handout">
            <a:extLst>
              <a:ext uri="{FF2B5EF4-FFF2-40B4-BE49-F238E27FC236}">
                <a16:creationId xmlns:a16="http://schemas.microsoft.com/office/drawing/2014/main" id="{1F93985F-9C87-414E-9841-4BEAC821F1F4}"/>
              </a:ext>
            </a:extLst>
          </p:cNvPr>
          <p:cNvPicPr>
            <a:picLocks noChangeAspect="1"/>
          </p:cNvPicPr>
          <p:nvPr/>
        </p:nvPicPr>
        <p:blipFill>
          <a:blip r:embed="rId3"/>
          <a:stretch>
            <a:fillRect/>
          </a:stretch>
        </p:blipFill>
        <p:spPr>
          <a:xfrm>
            <a:off x="7645399" y="0"/>
            <a:ext cx="4546601" cy="7026566"/>
          </a:xfrm>
          <a:prstGeom prst="rect">
            <a:avLst/>
          </a:prstGeom>
        </p:spPr>
      </p:pic>
    </p:spTree>
    <p:extLst>
      <p:ext uri="{BB962C8B-B14F-4D97-AF65-F5344CB8AC3E}">
        <p14:creationId xmlns:p14="http://schemas.microsoft.com/office/powerpoint/2010/main" val="1898233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869B618D-BC78-FC4D-BF92-BDB9E5239CC1}"/>
              </a:ext>
            </a:extLst>
          </p:cNvPr>
          <p:cNvSpPr>
            <a:spLocks noGrp="1"/>
          </p:cNvSpPr>
          <p:nvPr>
            <p:ph type="title" idx="4294967295"/>
          </p:nvPr>
        </p:nvSpPr>
        <p:spPr>
          <a:xfrm>
            <a:off x="5504597" y="683572"/>
            <a:ext cx="5945875"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1" i="0" u="none" strike="noStrike" kern="1200" cap="none" spc="0" normalizeH="0" baseline="0" noProof="0" dirty="0">
                <a:ln>
                  <a:noFill/>
                </a:ln>
                <a:solidFill>
                  <a:srgbClr val="990000"/>
                </a:solidFill>
                <a:effectLst/>
                <a:uLnTx/>
                <a:uFillTx/>
                <a:latin typeface="Arial Black" panose="020B0604020202020204" pitchFamily="34" charset="0"/>
                <a:ea typeface="+mn-ea"/>
                <a:cs typeface="Arial Black" panose="020B0604020202020204" pitchFamily="34" charset="0"/>
              </a:rPr>
              <a:t>Creating your best routine</a:t>
            </a:r>
          </a:p>
        </p:txBody>
      </p:sp>
      <p:pic>
        <p:nvPicPr>
          <p:cNvPr id="15" name="Picture 14" descr="Creating your best routine handout page 2">
            <a:extLst>
              <a:ext uri="{FF2B5EF4-FFF2-40B4-BE49-F238E27FC236}">
                <a16:creationId xmlns:a16="http://schemas.microsoft.com/office/drawing/2014/main" id="{7F79B0B1-DB9C-3B44-873A-B79BE6BB9A4A}"/>
              </a:ext>
            </a:extLst>
          </p:cNvPr>
          <p:cNvPicPr>
            <a:picLocks noChangeAspect="1"/>
          </p:cNvPicPr>
          <p:nvPr/>
        </p:nvPicPr>
        <p:blipFill>
          <a:blip r:embed="rId3"/>
          <a:stretch>
            <a:fillRect/>
          </a:stretch>
        </p:blipFill>
        <p:spPr>
          <a:xfrm>
            <a:off x="0" y="0"/>
            <a:ext cx="4822314" cy="6858000"/>
          </a:xfrm>
          <a:prstGeom prst="rect">
            <a:avLst/>
          </a:prstGeom>
        </p:spPr>
      </p:pic>
      <p:sp>
        <p:nvSpPr>
          <p:cNvPr id="9" name="Text Placeholder 8">
            <a:extLst>
              <a:ext uri="{FF2B5EF4-FFF2-40B4-BE49-F238E27FC236}">
                <a16:creationId xmlns:a16="http://schemas.microsoft.com/office/drawing/2014/main" id="{31DAD917-1C3A-CB4F-9665-5EC801F64791}"/>
              </a:ext>
            </a:extLst>
          </p:cNvPr>
          <p:cNvSpPr>
            <a:spLocks noGrp="1"/>
          </p:cNvSpPr>
          <p:nvPr>
            <p:ph type="body" sz="quarter" idx="12"/>
          </p:nvPr>
        </p:nvSpPr>
        <p:spPr>
          <a:xfrm>
            <a:off x="5785923" y="1923880"/>
            <a:ext cx="5020056" cy="3693220"/>
          </a:xfrm>
        </p:spPr>
        <p:txBody>
          <a:bodyPr vert="horz" lIns="91440" tIns="45720" rIns="91440" bIns="45720" rtlCol="0" anchor="t">
            <a:normAutofit/>
          </a:bodyPr>
          <a:lstStyle/>
          <a:p>
            <a:pPr marL="285750" indent="-285750">
              <a:buFont typeface="Arial" panose="020B0604020202020204" pitchFamily="34" charset="0"/>
              <a:buChar char="•"/>
            </a:pPr>
            <a:r>
              <a:rPr lang="en-US" sz="2400" dirty="0"/>
              <a:t>Morning routine</a:t>
            </a:r>
          </a:p>
          <a:p>
            <a:pPr marL="742950" lvl="1" indent="-285750">
              <a:buFont typeface="Arial" panose="020B0604020202020204" pitchFamily="34" charset="0"/>
              <a:buChar char="•"/>
            </a:pPr>
            <a:r>
              <a:rPr lang="en-US" dirty="0"/>
              <a:t>What do you feel your best doing</a:t>
            </a:r>
          </a:p>
          <a:p>
            <a:pPr marL="742950" lvl="1" indent="-285750">
              <a:buFont typeface="Arial" panose="020B0604020202020204" pitchFamily="34" charset="0"/>
              <a:buChar char="•"/>
            </a:pPr>
            <a:r>
              <a:rPr lang="en-US" dirty="0"/>
              <a:t>What will help you prepare for the day</a:t>
            </a:r>
          </a:p>
          <a:p>
            <a:pPr marL="285750" indent="-285750">
              <a:buFont typeface="Arial" panose="020B0604020202020204" pitchFamily="34" charset="0"/>
              <a:buChar char="•"/>
            </a:pPr>
            <a:r>
              <a:rPr lang="en-US" sz="2400" dirty="0"/>
              <a:t>Evening routine</a:t>
            </a:r>
          </a:p>
          <a:p>
            <a:pPr marL="742950" lvl="1" indent="-285750">
              <a:buFont typeface="Arial" panose="020B0604020202020204" pitchFamily="34" charset="0"/>
              <a:buChar char="•"/>
            </a:pPr>
            <a:r>
              <a:rPr lang="en-US" dirty="0"/>
              <a:t>Prepare for the next day</a:t>
            </a:r>
          </a:p>
          <a:p>
            <a:pPr marL="742950" lvl="1" indent="-285750">
              <a:buFont typeface="Arial" panose="020B0604020202020204" pitchFamily="34" charset="0"/>
              <a:buChar char="•"/>
            </a:pPr>
            <a:r>
              <a:rPr lang="en-US" dirty="0"/>
              <a:t>Ways to relax</a:t>
            </a:r>
          </a:p>
          <a:p>
            <a:endParaRPr lang="en-US" sz="2400" dirty="0"/>
          </a:p>
        </p:txBody>
      </p:sp>
    </p:spTree>
    <p:extLst>
      <p:ext uri="{BB962C8B-B14F-4D97-AF65-F5344CB8AC3E}">
        <p14:creationId xmlns:p14="http://schemas.microsoft.com/office/powerpoint/2010/main" val="41734871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869B618D-BC78-FC4D-BF92-BDB9E5239CC1}"/>
              </a:ext>
            </a:extLst>
          </p:cNvPr>
          <p:cNvSpPr>
            <a:spLocks noGrp="1"/>
          </p:cNvSpPr>
          <p:nvPr>
            <p:ph type="title"/>
          </p:nvPr>
        </p:nvSpPr>
        <p:spPr>
          <a:xfrm>
            <a:off x="5595891" y="558110"/>
            <a:ext cx="5986509" cy="133296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1" i="0" u="none" strike="noStrike" kern="1200" cap="none" spc="0" normalizeH="0" baseline="0" noProof="0" dirty="0">
                <a:ln>
                  <a:noFill/>
                </a:ln>
                <a:solidFill>
                  <a:srgbClr val="990000"/>
                </a:solidFill>
                <a:effectLst/>
                <a:uLnTx/>
                <a:uFillTx/>
                <a:latin typeface="Arial Black"/>
                <a:ea typeface="+mn-ea"/>
                <a:cs typeface="Arial Black" panose="020B0604020202020204" pitchFamily="34" charset="0"/>
              </a:rPr>
              <a:t>Implementing your routine</a:t>
            </a:r>
            <a:endParaRPr kumimoji="0" lang="en-US" sz="2800" b="1" i="0" u="none" strike="noStrike" kern="1200" cap="none" spc="0" normalizeH="0" baseline="0" noProof="0" dirty="0">
              <a:ln>
                <a:noFill/>
              </a:ln>
              <a:solidFill>
                <a:srgbClr val="990000"/>
              </a:solidFill>
              <a:effectLst/>
              <a:uLnTx/>
              <a:uFillTx/>
              <a:latin typeface="Arial Black" panose="020B0604020202020204" pitchFamily="34" charset="0"/>
              <a:ea typeface="+mn-ea"/>
              <a:cs typeface="Arial Black" panose="020B0604020202020204" pitchFamily="34" charset="0"/>
            </a:endParaRPr>
          </a:p>
        </p:txBody>
      </p:sp>
      <p:pic>
        <p:nvPicPr>
          <p:cNvPr id="15" name="Picture 14" descr="Creating your best routine handout page 2">
            <a:extLst>
              <a:ext uri="{FF2B5EF4-FFF2-40B4-BE49-F238E27FC236}">
                <a16:creationId xmlns:a16="http://schemas.microsoft.com/office/drawing/2014/main" id="{7F79B0B1-DB9C-3B44-873A-B79BE6BB9A4A}"/>
              </a:ext>
            </a:extLst>
          </p:cNvPr>
          <p:cNvPicPr>
            <a:picLocks noChangeAspect="1"/>
          </p:cNvPicPr>
          <p:nvPr/>
        </p:nvPicPr>
        <p:blipFill>
          <a:blip r:embed="rId3"/>
          <a:stretch>
            <a:fillRect/>
          </a:stretch>
        </p:blipFill>
        <p:spPr>
          <a:xfrm>
            <a:off x="0" y="0"/>
            <a:ext cx="4822314" cy="6858000"/>
          </a:xfrm>
          <a:prstGeom prst="rect">
            <a:avLst/>
          </a:prstGeom>
        </p:spPr>
      </p:pic>
      <p:sp>
        <p:nvSpPr>
          <p:cNvPr id="9" name="Text Placeholder 8">
            <a:extLst>
              <a:ext uri="{FF2B5EF4-FFF2-40B4-BE49-F238E27FC236}">
                <a16:creationId xmlns:a16="http://schemas.microsoft.com/office/drawing/2014/main" id="{31DAD917-1C3A-CB4F-9665-5EC801F64791}"/>
              </a:ext>
            </a:extLst>
          </p:cNvPr>
          <p:cNvSpPr>
            <a:spLocks noGrp="1"/>
          </p:cNvSpPr>
          <p:nvPr>
            <p:ph type="body" sz="quarter" idx="10"/>
          </p:nvPr>
        </p:nvSpPr>
        <p:spPr>
          <a:xfrm>
            <a:off x="5462726" y="1714337"/>
            <a:ext cx="5838548" cy="4361688"/>
          </a:xfrm>
        </p:spPr>
        <p:txBody>
          <a:bodyPr vert="horz" lIns="91440" tIns="45720" rIns="91440" bIns="45720" rtlCol="0" anchor="t">
            <a:normAutofit/>
          </a:bodyPr>
          <a:lstStyle/>
          <a:p>
            <a:pPr marL="342900" indent="-342900">
              <a:buChar char="•"/>
            </a:pPr>
            <a:r>
              <a:rPr lang="en-US" sz="2400" dirty="0">
                <a:latin typeface="Arial"/>
                <a:cs typeface="Arial"/>
              </a:rPr>
              <a:t>Estimate time to complete</a:t>
            </a:r>
            <a:endParaRPr lang="en-US" dirty="0">
              <a:latin typeface="Arial"/>
              <a:cs typeface="Arial"/>
            </a:endParaRPr>
          </a:p>
          <a:p>
            <a:pPr marL="285750" indent="-285750">
              <a:buFont typeface="Arial" panose="020B0604020202020204" pitchFamily="34" charset="0"/>
              <a:buChar char="•"/>
            </a:pPr>
            <a:r>
              <a:rPr lang="en-US" sz="2400" dirty="0">
                <a:latin typeface="Arial"/>
                <a:cs typeface="Arial"/>
              </a:rPr>
              <a:t>Where will you display your routine?</a:t>
            </a:r>
          </a:p>
          <a:p>
            <a:pPr marL="285750" indent="-285750">
              <a:buFont typeface="Arial" panose="020B0604020202020204" pitchFamily="34" charset="0"/>
              <a:buChar char="•"/>
            </a:pPr>
            <a:r>
              <a:rPr lang="en-US" sz="2400" dirty="0">
                <a:latin typeface="Arial"/>
                <a:cs typeface="Arial"/>
              </a:rPr>
              <a:t>Practice self-compassion</a:t>
            </a:r>
            <a:endParaRPr lang="en-US" sz="2400" dirty="0"/>
          </a:p>
        </p:txBody>
      </p:sp>
    </p:spTree>
    <p:extLst>
      <p:ext uri="{BB962C8B-B14F-4D97-AF65-F5344CB8AC3E}">
        <p14:creationId xmlns:p14="http://schemas.microsoft.com/office/powerpoint/2010/main" val="18756244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972E47-F851-3F41-BD25-976509222AC7}"/>
              </a:ext>
            </a:extLst>
          </p:cNvPr>
          <p:cNvSpPr>
            <a:spLocks noGrp="1"/>
          </p:cNvSpPr>
          <p:nvPr>
            <p:ph type="title"/>
          </p:nvPr>
        </p:nvSpPr>
        <p:spPr/>
        <p:txBody>
          <a:bodyPr/>
          <a:lstStyle/>
          <a:p>
            <a:r>
              <a:rPr lang="en-US" dirty="0"/>
              <a:t>References</a:t>
            </a:r>
          </a:p>
        </p:txBody>
      </p:sp>
      <p:sp>
        <p:nvSpPr>
          <p:cNvPr id="3" name="Text Placeholder 2">
            <a:extLst>
              <a:ext uri="{FF2B5EF4-FFF2-40B4-BE49-F238E27FC236}">
                <a16:creationId xmlns:a16="http://schemas.microsoft.com/office/drawing/2014/main" id="{81CECDBA-8638-8F4C-8F7F-103C53479793}"/>
              </a:ext>
            </a:extLst>
          </p:cNvPr>
          <p:cNvSpPr>
            <a:spLocks noGrp="1"/>
          </p:cNvSpPr>
          <p:nvPr>
            <p:ph type="body" idx="1"/>
          </p:nvPr>
        </p:nvSpPr>
        <p:spPr/>
        <p:txBody>
          <a:bodyPr/>
          <a:lstStyle/>
          <a:p>
            <a:r>
              <a:rPr lang="en-US" dirty="0"/>
              <a:t>Hou, W. K., Lai, F., Ben-Ezra, M., &amp; Goodwin, R. (2020). Regularizing daily routines for mental health during and after the COVID-19 pandemic. </a:t>
            </a:r>
            <a:r>
              <a:rPr lang="en-US" i="1" dirty="0"/>
              <a:t>Journal of Global Health, 10</a:t>
            </a:r>
            <a:r>
              <a:rPr lang="en-US" dirty="0"/>
              <a:t>(2). </a:t>
            </a:r>
            <a:r>
              <a:rPr lang="en-US" b="0" i="0" u="none" strike="noStrike" dirty="0">
                <a:effectLst/>
                <a:hlinkClick r:id="rId3"/>
              </a:rPr>
              <a:t>https://doi.org/10.7189/jogh.10.020315</a:t>
            </a:r>
            <a:endParaRPr lang="en-US" b="0" i="0" u="none" strike="noStrike" dirty="0">
              <a:effectLst/>
            </a:endParaRPr>
          </a:p>
          <a:p>
            <a:r>
              <a:rPr lang="en-US" dirty="0"/>
              <a:t>Piedmont (n.d.). Why routines are good for your health. </a:t>
            </a:r>
            <a:r>
              <a:rPr lang="en-US" i="1" dirty="0"/>
              <a:t>Piedmont Healthcare. </a:t>
            </a:r>
            <a:r>
              <a:rPr lang="en-US" dirty="0">
                <a:hlinkClick r:id="rId4"/>
              </a:rPr>
              <a:t>https://www.piedmont.org/living-better/why-routines-are-good-for-your-health</a:t>
            </a:r>
            <a:r>
              <a:rPr lang="en-US" dirty="0"/>
              <a:t> </a:t>
            </a:r>
          </a:p>
          <a:p>
            <a:endParaRPr lang="en-US" dirty="0"/>
          </a:p>
        </p:txBody>
      </p:sp>
    </p:spTree>
    <p:extLst>
      <p:ext uri="{BB962C8B-B14F-4D97-AF65-F5344CB8AC3E}">
        <p14:creationId xmlns:p14="http://schemas.microsoft.com/office/powerpoint/2010/main" val="2513948140"/>
      </p:ext>
    </p:extLst>
  </p:cSld>
  <p:clrMapOvr>
    <a:masterClrMapping/>
  </p:clrMapOvr>
</p:sld>
</file>

<file path=ppt/theme/theme1.xml><?xml version="1.0" encoding="utf-8"?>
<a:theme xmlns:a="http://schemas.openxmlformats.org/drawingml/2006/main" name="USC Powerpoint Template - Whit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1384</TotalTime>
  <Words>996</Words>
  <Application>Microsoft Macintosh PowerPoint</Application>
  <PresentationFormat>Widescreen</PresentationFormat>
  <Paragraphs>70</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Arial Black</vt:lpstr>
      <vt:lpstr>Calibri</vt:lpstr>
      <vt:lpstr>USC Powerpoint Template - White</vt:lpstr>
      <vt:lpstr>Creating a Morning/Evening Routine</vt:lpstr>
      <vt:lpstr>Why create a routine?</vt:lpstr>
      <vt:lpstr>How to create a morning routine</vt:lpstr>
      <vt:lpstr>How to create an evening routine</vt:lpstr>
      <vt:lpstr>Creating your best routine</vt:lpstr>
      <vt:lpstr>Implementing your routine</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Reading Strategies</dc:title>
  <dc:creator>Zitlahlyc Heredia</dc:creator>
  <cp:lastModifiedBy>ASHLYN DANIELLE KIRKPATRICK</cp:lastModifiedBy>
  <cp:revision>115</cp:revision>
  <dcterms:created xsi:type="dcterms:W3CDTF">2020-03-02T23:35:26Z</dcterms:created>
  <dcterms:modified xsi:type="dcterms:W3CDTF">2023-03-06T23:17:23Z</dcterms:modified>
</cp:coreProperties>
</file>