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Lst>
  <p:notesMasterIdLst>
    <p:notesMasterId r:id="rId11"/>
  </p:notesMasterIdLst>
  <p:sldIdLst>
    <p:sldId id="285" r:id="rId2"/>
    <p:sldId id="304" r:id="rId3"/>
    <p:sldId id="300" r:id="rId4"/>
    <p:sldId id="303" r:id="rId5"/>
    <p:sldId id="291" r:id="rId6"/>
    <p:sldId id="297" r:id="rId7"/>
    <p:sldId id="301" r:id="rId8"/>
    <p:sldId id="294" r:id="rId9"/>
    <p:sldId id="27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D9BBF19-6AA4-7BFC-6799-390CFBB9BD73}" name="Rashelle Wong Nagata" initials="RN" userId="S::rwnagata@usc.edu::8d024ab1-8203-4153-b542-fb1c4270ab1b" providerId="AD"/>
  <p188:author id="{C84DE24C-B09C-A839-6EB1-C9E94B57E639}" name="Julie Loppacher" initials="JL" userId="S::loppache@usc.edu::68c60b2d-0af6-4149-9a6c-5438c1f1ed23" providerId="AD"/>
  <p188:author id="{46EC206C-6317-2F75-7DE9-E037965DEDB6}" name="Juliana Calhoun" initials="JC" userId="S::jrcalhou@usc.edu::b6e00576-73dc-43e2-aee8-e023a7b09478" providerId="AD"/>
  <p188:author id="{C5994798-5F1E-95D1-0DCF-DA6163F87220}" name="Amy Yeu" initials="AY" userId="S::syeu@usc.edu::64809ab2-b335-4999-855e-544e94bf9e3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3A7885-F985-6D42-BDA4-014042847EB8}" v="133" dt="2022-02-10T18:33:36.159"/>
    <p1510:client id="{25E912DA-53DE-4DC2-2C0B-85C7E544F7EA}" v="27" dt="2022-02-02T06:53:00.995"/>
    <p1510:client id="{38BB89F3-3AC3-F853-63E7-291E4BF61734}" v="7" dt="2022-02-23T04:29:42.183"/>
    <p1510:client id="{38C8E20E-DF74-2946-B44A-EDDFEDAAFA7A}" v="70" dt="2022-02-02T22:17:41.439"/>
    <p1510:client id="{3A22C839-94A3-21C6-33A6-F9C3A7EB2CE1}" v="1" dt="2022-02-03T19:23:32.609"/>
    <p1510:client id="{3F82A413-1687-7751-28FD-3ED306145A1B}" v="23" dt="2022-02-02T06:59:53.631"/>
    <p1510:client id="{41E91847-6AEF-141C-98EB-503C83A4CC70}" v="20" dt="2022-02-02T18:20:36.813"/>
    <p1510:client id="{4C41E9DB-BE88-4E8D-97BF-3105DF7B8B05}" v="4" dt="2022-02-08T21:50:31.541"/>
    <p1510:client id="{4D231878-9215-34CB-B5B3-9AE1217F4933}" v="2" dt="2022-02-10T20:26:45.022"/>
    <p1510:client id="{6199C502-54BD-4126-9460-7A6D316940CA}" v="6" dt="2022-01-31T19:49:11.599"/>
    <p1510:client id="{651804D3-A971-B51D-48FE-EA08A183D2B7}" v="9" dt="2022-02-01T20:47:58.654"/>
    <p1510:client id="{7B45F285-BD2C-C8FD-599A-64D1076C417F}" v="1" dt="2022-02-10T22:30:35.623"/>
    <p1510:client id="{87730133-1474-E631-F270-C8676543EE2D}" v="1" dt="2022-02-02T21:57:07.629"/>
    <p1510:client id="{8B011706-1177-D1FE-A388-5DF8B67285B5}" v="35" dt="2022-02-09T18:23:28.042"/>
    <p1510:client id="{8B479119-46E4-05B2-2A4F-81D01B892636}" v="11" dt="2022-02-01T22:33:43.292"/>
    <p1510:client id="{8E97D741-6562-EBD4-1A1A-2F0B20552D1E}" v="28" dt="2022-02-14T17:03:14.629"/>
    <p1510:client id="{92093683-DE6D-DFB5-125E-06CAED11EBD8}" v="8" dt="2022-02-09T19:45:13.180"/>
    <p1510:client id="{9715B32D-D75B-A6D3-4BE5-1BC0A60ECE05}" v="1" dt="2022-02-01T20:07:25.865"/>
    <p1510:client id="{9822955F-434A-3E5E-8CC9-07F128DA2039}" v="24" dt="2022-02-01T21:52:40.025"/>
    <p1510:client id="{985219EC-7C42-02D8-A2D5-DFAE85D6F232}" v="51" dt="2022-02-01T00:59:24.139"/>
    <p1510:client id="{A7B5D946-F73D-048A-F0BD-A229F1C74570}" v="19" dt="2022-02-22T22:17:07.338"/>
    <p1510:client id="{F48F4539-11BB-7EE3-CB61-138EE8B98253}" v="2" dt="2022-02-04T03:26:24.014"/>
    <p1510:client id="{FF4C62C1-90D5-CB9C-200B-7BF2D90CFCB0}" v="17" dt="2022-02-02T22:23:39.4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22" autoAdjust="0"/>
    <p:restoredTop sz="82027" autoAdjust="0"/>
  </p:normalViewPr>
  <p:slideViewPr>
    <p:cSldViewPr snapToGrid="0" snapToObjects="1">
      <p:cViewPr varScale="1">
        <p:scale>
          <a:sx n="54" d="100"/>
          <a:sy n="54" d="100"/>
        </p:scale>
        <p:origin x="124" y="60"/>
      </p:cViewPr>
      <p:guideLst/>
    </p:cSldViewPr>
  </p:slideViewPr>
  <p:outlineViewPr>
    <p:cViewPr>
      <p:scale>
        <a:sx n="33" d="100"/>
        <a:sy n="33" d="100"/>
      </p:scale>
      <p:origin x="0" y="-340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y Yeu" userId="S::syeu@usc.edu::64809ab2-b335-4999-855e-544e94bf9e36" providerId="AD" clId="Web-{651804D3-A971-B51D-48FE-EA08A183D2B7}"/>
    <pc:docChg chg="modSld">
      <pc:chgData name="Amy Yeu" userId="S::syeu@usc.edu::64809ab2-b335-4999-855e-544e94bf9e36" providerId="AD" clId="Web-{651804D3-A971-B51D-48FE-EA08A183D2B7}" dt="2022-02-01T20:47:58.654" v="4" actId="14100"/>
      <pc:docMkLst>
        <pc:docMk/>
      </pc:docMkLst>
      <pc:sldChg chg="modSp">
        <pc:chgData name="Amy Yeu" userId="S::syeu@usc.edu::64809ab2-b335-4999-855e-544e94bf9e36" providerId="AD" clId="Web-{651804D3-A971-B51D-48FE-EA08A183D2B7}" dt="2022-02-01T20:47:58.654" v="4" actId="14100"/>
        <pc:sldMkLst>
          <pc:docMk/>
          <pc:sldMk cId="389079665" sldId="300"/>
        </pc:sldMkLst>
        <pc:spChg chg="mod">
          <ac:chgData name="Amy Yeu" userId="S::syeu@usc.edu::64809ab2-b335-4999-855e-544e94bf9e36" providerId="AD" clId="Web-{651804D3-A971-B51D-48FE-EA08A183D2B7}" dt="2022-02-01T20:47:58.654" v="4" actId="14100"/>
          <ac:spMkLst>
            <pc:docMk/>
            <pc:sldMk cId="389079665" sldId="300"/>
            <ac:spMk id="5" creationId="{B020C160-FB43-43A8-B2F7-B8D961E4FDA4}"/>
          </ac:spMkLst>
        </pc:spChg>
      </pc:sldChg>
    </pc:docChg>
  </pc:docChgLst>
  <pc:docChgLst>
    <pc:chgData name="Juliana Calhoun" userId="S::jrcalhou@usc.edu::b6e00576-73dc-43e2-aee8-e023a7b09478" providerId="AD" clId="Web-{A7B5D946-F73D-048A-F0BD-A229F1C74570}"/>
    <pc:docChg chg="modSld">
      <pc:chgData name="Juliana Calhoun" userId="S::jrcalhou@usc.edu::b6e00576-73dc-43e2-aee8-e023a7b09478" providerId="AD" clId="Web-{A7B5D946-F73D-048A-F0BD-A229F1C74570}" dt="2022-02-22T22:17:18.526" v="132"/>
      <pc:docMkLst>
        <pc:docMk/>
      </pc:docMkLst>
      <pc:sldChg chg="modNotes">
        <pc:chgData name="Juliana Calhoun" userId="S::jrcalhou@usc.edu::b6e00576-73dc-43e2-aee8-e023a7b09478" providerId="AD" clId="Web-{A7B5D946-F73D-048A-F0BD-A229F1C74570}" dt="2022-02-22T22:17:18.526" v="132"/>
        <pc:sldMkLst>
          <pc:docMk/>
          <pc:sldMk cId="65945168" sldId="279"/>
        </pc:sldMkLst>
      </pc:sldChg>
      <pc:sldChg chg="modCm modNotes">
        <pc:chgData name="Juliana Calhoun" userId="S::jrcalhou@usc.edu::b6e00576-73dc-43e2-aee8-e023a7b09478" providerId="AD" clId="Web-{A7B5D946-F73D-048A-F0BD-A229F1C74570}" dt="2022-02-22T21:58:28.045" v="13"/>
        <pc:sldMkLst>
          <pc:docMk/>
          <pc:sldMk cId="866671892" sldId="291"/>
        </pc:sldMkLst>
      </pc:sldChg>
      <pc:sldChg chg="modCm modNotes">
        <pc:chgData name="Juliana Calhoun" userId="S::jrcalhou@usc.edu::b6e00576-73dc-43e2-aee8-e023a7b09478" providerId="AD" clId="Web-{A7B5D946-F73D-048A-F0BD-A229F1C74570}" dt="2022-02-22T21:57:39.653" v="9"/>
        <pc:sldMkLst>
          <pc:docMk/>
          <pc:sldMk cId="389079665" sldId="300"/>
        </pc:sldMkLst>
      </pc:sldChg>
      <pc:sldChg chg="modSp modNotes">
        <pc:chgData name="Juliana Calhoun" userId="S::jrcalhou@usc.edu::b6e00576-73dc-43e2-aee8-e023a7b09478" providerId="AD" clId="Web-{A7B5D946-F73D-048A-F0BD-A229F1C74570}" dt="2022-02-22T22:17:07.338" v="129" actId="20577"/>
        <pc:sldMkLst>
          <pc:docMk/>
          <pc:sldMk cId="2233276548" sldId="301"/>
        </pc:sldMkLst>
        <pc:spChg chg="mod">
          <ac:chgData name="Juliana Calhoun" userId="S::jrcalhou@usc.edu::b6e00576-73dc-43e2-aee8-e023a7b09478" providerId="AD" clId="Web-{A7B5D946-F73D-048A-F0BD-A229F1C74570}" dt="2022-02-22T22:17:07.338" v="129" actId="20577"/>
          <ac:spMkLst>
            <pc:docMk/>
            <pc:sldMk cId="2233276548" sldId="301"/>
            <ac:spMk id="4" creationId="{DD4A2BBC-C6F5-4AEC-91FE-D62043D39288}"/>
          </ac:spMkLst>
        </pc:spChg>
      </pc:sldChg>
    </pc:docChg>
  </pc:docChgLst>
  <pc:docChgLst>
    <pc:chgData name="Rashelle Wong Nagata" userId="S::rwnagata@usc.edu::8d024ab1-8203-4153-b542-fb1c4270ab1b" providerId="AD" clId="Web-{7B45F285-BD2C-C8FD-599A-64D1076C417F}"/>
    <pc:docChg chg="">
      <pc:chgData name="Rashelle Wong Nagata" userId="S::rwnagata@usc.edu::8d024ab1-8203-4153-b542-fb1c4270ab1b" providerId="AD" clId="Web-{7B45F285-BD2C-C8FD-599A-64D1076C417F}" dt="2022-02-10T22:30:35.623" v="0"/>
      <pc:docMkLst>
        <pc:docMk/>
      </pc:docMkLst>
      <pc:sldChg chg="modCm">
        <pc:chgData name="Rashelle Wong Nagata" userId="S::rwnagata@usc.edu::8d024ab1-8203-4153-b542-fb1c4270ab1b" providerId="AD" clId="Web-{7B45F285-BD2C-C8FD-599A-64D1076C417F}" dt="2022-02-10T22:30:35.623" v="0"/>
        <pc:sldMkLst>
          <pc:docMk/>
          <pc:sldMk cId="389079665" sldId="300"/>
        </pc:sldMkLst>
      </pc:sldChg>
    </pc:docChg>
  </pc:docChgLst>
  <pc:docChgLst>
    <pc:chgData name="Juliana Calhoun" userId="S::jrcalhou@usc.edu::b6e00576-73dc-43e2-aee8-e023a7b09478" providerId="AD" clId="Web-{92093683-DE6D-DFB5-125E-06CAED11EBD8}"/>
    <pc:docChg chg="addSld modSld">
      <pc:chgData name="Juliana Calhoun" userId="S::jrcalhou@usc.edu::b6e00576-73dc-43e2-aee8-e023a7b09478" providerId="AD" clId="Web-{92093683-DE6D-DFB5-125E-06CAED11EBD8}" dt="2022-02-09T19:45:13.180" v="7"/>
      <pc:docMkLst>
        <pc:docMk/>
      </pc:docMkLst>
      <pc:sldChg chg="delCm">
        <pc:chgData name="Juliana Calhoun" userId="S::jrcalhou@usc.edu::b6e00576-73dc-43e2-aee8-e023a7b09478" providerId="AD" clId="Web-{92093683-DE6D-DFB5-125E-06CAED11EBD8}" dt="2022-02-09T19:44:17.317" v="4"/>
        <pc:sldMkLst>
          <pc:docMk/>
          <pc:sldMk cId="389079665" sldId="300"/>
        </pc:sldMkLst>
      </pc:sldChg>
      <pc:sldChg chg="delCm">
        <pc:chgData name="Juliana Calhoun" userId="S::jrcalhou@usc.edu::b6e00576-73dc-43e2-aee8-e023a7b09478" providerId="AD" clId="Web-{92093683-DE6D-DFB5-125E-06CAED11EBD8}" dt="2022-02-09T19:45:13.180" v="7"/>
        <pc:sldMkLst>
          <pc:docMk/>
          <pc:sldMk cId="2233276548" sldId="301"/>
        </pc:sldMkLst>
      </pc:sldChg>
      <pc:sldChg chg="delCm">
        <pc:chgData name="Juliana Calhoun" userId="S::jrcalhou@usc.edu::b6e00576-73dc-43e2-aee8-e023a7b09478" providerId="AD" clId="Web-{92093683-DE6D-DFB5-125E-06CAED11EBD8}" dt="2022-02-09T19:44:50.319" v="6"/>
        <pc:sldMkLst>
          <pc:docMk/>
          <pc:sldMk cId="947808873" sldId="303"/>
        </pc:sldMkLst>
      </pc:sldChg>
      <pc:sldChg chg="modSp new addCm">
        <pc:chgData name="Juliana Calhoun" userId="S::jrcalhou@usc.edu::b6e00576-73dc-43e2-aee8-e023a7b09478" providerId="AD" clId="Web-{92093683-DE6D-DFB5-125E-06CAED11EBD8}" dt="2022-02-09T19:44:08.488" v="3" actId="20577"/>
        <pc:sldMkLst>
          <pc:docMk/>
          <pc:sldMk cId="2815967180" sldId="304"/>
        </pc:sldMkLst>
        <pc:spChg chg="mod">
          <ac:chgData name="Juliana Calhoun" userId="S::jrcalhou@usc.edu::b6e00576-73dc-43e2-aee8-e023a7b09478" providerId="AD" clId="Web-{92093683-DE6D-DFB5-125E-06CAED11EBD8}" dt="2022-02-09T19:44:08.488" v="3" actId="20577"/>
          <ac:spMkLst>
            <pc:docMk/>
            <pc:sldMk cId="2815967180" sldId="304"/>
            <ac:spMk id="2" creationId="{72B6F3AC-39B3-42A9-B70E-834DE4BFB929}"/>
          </ac:spMkLst>
        </pc:spChg>
      </pc:sldChg>
    </pc:docChg>
  </pc:docChgLst>
  <pc:docChgLst>
    <pc:chgData name="Amy Yeu" userId="S::syeu@usc.edu::64809ab2-b335-4999-855e-544e94bf9e36" providerId="AD" clId="Web-{F48F4539-11BB-7EE3-CB61-138EE8B98253}"/>
    <pc:docChg chg="modSld">
      <pc:chgData name="Amy Yeu" userId="S::syeu@usc.edu::64809ab2-b335-4999-855e-544e94bf9e36" providerId="AD" clId="Web-{F48F4539-11BB-7EE3-CB61-138EE8B98253}" dt="2022-02-04T03:26:22.889" v="2"/>
      <pc:docMkLst>
        <pc:docMk/>
      </pc:docMkLst>
      <pc:sldChg chg="modNotes">
        <pc:chgData name="Amy Yeu" userId="S::syeu@usc.edu::64809ab2-b335-4999-855e-544e94bf9e36" providerId="AD" clId="Web-{F48F4539-11BB-7EE3-CB61-138EE8B98253}" dt="2022-02-04T03:25:07.576" v="1"/>
        <pc:sldMkLst>
          <pc:docMk/>
          <pc:sldMk cId="866671892" sldId="291"/>
        </pc:sldMkLst>
      </pc:sldChg>
      <pc:sldChg chg="modNotes">
        <pc:chgData name="Amy Yeu" userId="S::syeu@usc.edu::64809ab2-b335-4999-855e-544e94bf9e36" providerId="AD" clId="Web-{F48F4539-11BB-7EE3-CB61-138EE8B98253}" dt="2022-02-04T03:26:22.889" v="2"/>
        <pc:sldMkLst>
          <pc:docMk/>
          <pc:sldMk cId="2513948140" sldId="294"/>
        </pc:sldMkLst>
      </pc:sldChg>
      <pc:sldChg chg="modNotes">
        <pc:chgData name="Amy Yeu" userId="S::syeu@usc.edu::64809ab2-b335-4999-855e-544e94bf9e36" providerId="AD" clId="Web-{F48F4539-11BB-7EE3-CB61-138EE8B98253}" dt="2022-02-04T03:24:28.295" v="0"/>
        <pc:sldMkLst>
          <pc:docMk/>
          <pc:sldMk cId="947808873" sldId="303"/>
        </pc:sldMkLst>
      </pc:sldChg>
    </pc:docChg>
  </pc:docChgLst>
  <pc:docChgLst>
    <pc:chgData name="Amy Yeu" userId="S::syeu@usc.edu::64809ab2-b335-4999-855e-544e94bf9e36" providerId="AD" clId="Web-{38BB89F3-3AC3-F853-63E7-291E4BF61734}"/>
    <pc:docChg chg="modSld">
      <pc:chgData name="Amy Yeu" userId="S::syeu@usc.edu::64809ab2-b335-4999-855e-544e94bf9e36" providerId="AD" clId="Web-{38BB89F3-3AC3-F853-63E7-291E4BF61734}" dt="2022-02-23T04:29:42.183" v="6" actId="20577"/>
      <pc:docMkLst>
        <pc:docMk/>
      </pc:docMkLst>
      <pc:sldChg chg="modSp">
        <pc:chgData name="Amy Yeu" userId="S::syeu@usc.edu::64809ab2-b335-4999-855e-544e94bf9e36" providerId="AD" clId="Web-{38BB89F3-3AC3-F853-63E7-291E4BF61734}" dt="2022-02-23T04:29:42.183" v="6" actId="20577"/>
        <pc:sldMkLst>
          <pc:docMk/>
          <pc:sldMk cId="389079665" sldId="300"/>
        </pc:sldMkLst>
        <pc:spChg chg="mod">
          <ac:chgData name="Amy Yeu" userId="S::syeu@usc.edu::64809ab2-b335-4999-855e-544e94bf9e36" providerId="AD" clId="Web-{38BB89F3-3AC3-F853-63E7-291E4BF61734}" dt="2022-02-23T04:29:42.183" v="6" actId="20577"/>
          <ac:spMkLst>
            <pc:docMk/>
            <pc:sldMk cId="389079665" sldId="300"/>
            <ac:spMk id="4" creationId="{B9BC1001-8599-4CA7-86AB-EAD1C503C421}"/>
          </ac:spMkLst>
        </pc:spChg>
      </pc:sldChg>
    </pc:docChg>
  </pc:docChgLst>
  <pc:docChgLst>
    <pc:chgData name="Juliana Calhoun" userId="S::jrcalhou@usc.edu::b6e00576-73dc-43e2-aee8-e023a7b09478" providerId="AD" clId="Web-{985219EC-7C42-02D8-A2D5-DFAE85D6F232}"/>
    <pc:docChg chg="modSld">
      <pc:chgData name="Juliana Calhoun" userId="S::jrcalhou@usc.edu::b6e00576-73dc-43e2-aee8-e023a7b09478" providerId="AD" clId="Web-{985219EC-7C42-02D8-A2D5-DFAE85D6F232}" dt="2022-02-01T00:59:24.139" v="203" actId="1076"/>
      <pc:docMkLst>
        <pc:docMk/>
      </pc:docMkLst>
      <pc:sldChg chg="modCm">
        <pc:chgData name="Juliana Calhoun" userId="S::jrcalhou@usc.edu::b6e00576-73dc-43e2-aee8-e023a7b09478" providerId="AD" clId="Web-{985219EC-7C42-02D8-A2D5-DFAE85D6F232}" dt="2022-02-01T00:58:04.619" v="177"/>
        <pc:sldMkLst>
          <pc:docMk/>
          <pc:sldMk cId="3544980031" sldId="285"/>
        </pc:sldMkLst>
      </pc:sldChg>
      <pc:sldChg chg="delSp modSp modNotes">
        <pc:chgData name="Juliana Calhoun" userId="S::jrcalhou@usc.edu::b6e00576-73dc-43e2-aee8-e023a7b09478" providerId="AD" clId="Web-{985219EC-7C42-02D8-A2D5-DFAE85D6F232}" dt="2022-02-01T00:59:24.139" v="203" actId="1076"/>
        <pc:sldMkLst>
          <pc:docMk/>
          <pc:sldMk cId="866671892" sldId="291"/>
        </pc:sldMkLst>
        <pc:spChg chg="mod">
          <ac:chgData name="Juliana Calhoun" userId="S::jrcalhou@usc.edu::b6e00576-73dc-43e2-aee8-e023a7b09478" providerId="AD" clId="Web-{985219EC-7C42-02D8-A2D5-DFAE85D6F232}" dt="2022-02-01T00:59:24.139" v="203" actId="1076"/>
          <ac:spMkLst>
            <pc:docMk/>
            <pc:sldMk cId="866671892" sldId="291"/>
            <ac:spMk id="4" creationId="{0FA09AC8-AF6C-124D-99FE-B3CB61F936AB}"/>
          </ac:spMkLst>
        </pc:spChg>
        <pc:picChg chg="del">
          <ac:chgData name="Juliana Calhoun" userId="S::jrcalhou@usc.edu::b6e00576-73dc-43e2-aee8-e023a7b09478" providerId="AD" clId="Web-{985219EC-7C42-02D8-A2D5-DFAE85D6F232}" dt="2022-02-01T00:59:20.170" v="202"/>
          <ac:picMkLst>
            <pc:docMk/>
            <pc:sldMk cId="866671892" sldId="291"/>
            <ac:picMk id="7" creationId="{8C61B83F-F127-4211-88DF-315CE4F4564F}"/>
          </ac:picMkLst>
        </pc:picChg>
        <pc:picChg chg="del">
          <ac:chgData name="Juliana Calhoun" userId="S::jrcalhou@usc.edu::b6e00576-73dc-43e2-aee8-e023a7b09478" providerId="AD" clId="Web-{985219EC-7C42-02D8-A2D5-DFAE85D6F232}" dt="2022-02-01T00:59:16.233" v="200"/>
          <ac:picMkLst>
            <pc:docMk/>
            <pc:sldMk cId="866671892" sldId="291"/>
            <ac:picMk id="9" creationId="{614E125B-0170-4A4D-8B49-CCCDDC36BAAB}"/>
          </ac:picMkLst>
        </pc:picChg>
        <pc:picChg chg="del">
          <ac:chgData name="Juliana Calhoun" userId="S::jrcalhou@usc.edu::b6e00576-73dc-43e2-aee8-e023a7b09478" providerId="AD" clId="Web-{985219EC-7C42-02D8-A2D5-DFAE85D6F232}" dt="2022-02-01T00:59:18.252" v="201"/>
          <ac:picMkLst>
            <pc:docMk/>
            <pc:sldMk cId="866671892" sldId="291"/>
            <ac:picMk id="11" creationId="{74B0CDAB-DB48-404F-A029-6F1FE52A7770}"/>
          </ac:picMkLst>
        </pc:picChg>
      </pc:sldChg>
      <pc:sldChg chg="modNotes">
        <pc:chgData name="Juliana Calhoun" userId="S::jrcalhou@usc.edu::b6e00576-73dc-43e2-aee8-e023a7b09478" providerId="AD" clId="Web-{985219EC-7C42-02D8-A2D5-DFAE85D6F232}" dt="2022-02-01T00:57:08.866" v="176"/>
        <pc:sldMkLst>
          <pc:docMk/>
          <pc:sldMk cId="2513948140" sldId="294"/>
        </pc:sldMkLst>
      </pc:sldChg>
      <pc:sldChg chg="addSp modSp mod modClrScheme chgLayout">
        <pc:chgData name="Juliana Calhoun" userId="S::jrcalhou@usc.edu::b6e00576-73dc-43e2-aee8-e023a7b09478" providerId="AD" clId="Web-{985219EC-7C42-02D8-A2D5-DFAE85D6F232}" dt="2022-02-01T00:58:57.107" v="193" actId="20577"/>
        <pc:sldMkLst>
          <pc:docMk/>
          <pc:sldMk cId="1409961359" sldId="297"/>
        </pc:sldMkLst>
        <pc:spChg chg="mod ord">
          <ac:chgData name="Juliana Calhoun" userId="S::jrcalhou@usc.edu::b6e00576-73dc-43e2-aee8-e023a7b09478" providerId="AD" clId="Web-{985219EC-7C42-02D8-A2D5-DFAE85D6F232}" dt="2022-02-01T00:58:53.888" v="191"/>
          <ac:spMkLst>
            <pc:docMk/>
            <pc:sldMk cId="1409961359" sldId="297"/>
            <ac:spMk id="2" creationId="{17919BA3-FF04-1040-AE50-5AB777033541}"/>
          </ac:spMkLst>
        </pc:spChg>
        <pc:spChg chg="mod ord">
          <ac:chgData name="Juliana Calhoun" userId="S::jrcalhou@usc.edu::b6e00576-73dc-43e2-aee8-e023a7b09478" providerId="AD" clId="Web-{985219EC-7C42-02D8-A2D5-DFAE85D6F232}" dt="2022-02-01T00:58:53.888" v="191"/>
          <ac:spMkLst>
            <pc:docMk/>
            <pc:sldMk cId="1409961359" sldId="297"/>
            <ac:spMk id="3" creationId="{7A1696FF-C1BA-B143-B7AF-203810523E86}"/>
          </ac:spMkLst>
        </pc:spChg>
        <pc:spChg chg="add mod ord">
          <ac:chgData name="Juliana Calhoun" userId="S::jrcalhou@usc.edu::b6e00576-73dc-43e2-aee8-e023a7b09478" providerId="AD" clId="Web-{985219EC-7C42-02D8-A2D5-DFAE85D6F232}" dt="2022-02-01T00:58:57.107" v="193" actId="20577"/>
          <ac:spMkLst>
            <pc:docMk/>
            <pc:sldMk cId="1409961359" sldId="297"/>
            <ac:spMk id="5" creationId="{04A9463F-C9F1-4312-A11D-87C03312AC64}"/>
          </ac:spMkLst>
        </pc:spChg>
      </pc:sldChg>
      <pc:sldChg chg="addSp modSp mod modClrScheme chgLayout modNotes">
        <pc:chgData name="Juliana Calhoun" userId="S::jrcalhou@usc.edu::b6e00576-73dc-43e2-aee8-e023a7b09478" providerId="AD" clId="Web-{985219EC-7C42-02D8-A2D5-DFAE85D6F232}" dt="2022-02-01T00:58:47.762" v="189" actId="20577"/>
        <pc:sldMkLst>
          <pc:docMk/>
          <pc:sldMk cId="389079665" sldId="300"/>
        </pc:sldMkLst>
        <pc:spChg chg="mod ord">
          <ac:chgData name="Juliana Calhoun" userId="S::jrcalhou@usc.edu::b6e00576-73dc-43e2-aee8-e023a7b09478" providerId="AD" clId="Web-{985219EC-7C42-02D8-A2D5-DFAE85D6F232}" dt="2022-02-01T00:58:42.200" v="186"/>
          <ac:spMkLst>
            <pc:docMk/>
            <pc:sldMk cId="389079665" sldId="300"/>
            <ac:spMk id="2" creationId="{17919BA3-FF04-1040-AE50-5AB777033541}"/>
          </ac:spMkLst>
        </pc:spChg>
        <pc:spChg chg="mod ord">
          <ac:chgData name="Juliana Calhoun" userId="S::jrcalhou@usc.edu::b6e00576-73dc-43e2-aee8-e023a7b09478" providerId="AD" clId="Web-{985219EC-7C42-02D8-A2D5-DFAE85D6F232}" dt="2022-02-01T00:58:42.200" v="186"/>
          <ac:spMkLst>
            <pc:docMk/>
            <pc:sldMk cId="389079665" sldId="300"/>
            <ac:spMk id="3" creationId="{7A1696FF-C1BA-B143-B7AF-203810523E86}"/>
          </ac:spMkLst>
        </pc:spChg>
        <pc:spChg chg="add mod ord">
          <ac:chgData name="Juliana Calhoun" userId="S::jrcalhou@usc.edu::b6e00576-73dc-43e2-aee8-e023a7b09478" providerId="AD" clId="Web-{985219EC-7C42-02D8-A2D5-DFAE85D6F232}" dt="2022-02-01T00:58:47.762" v="189" actId="20577"/>
          <ac:spMkLst>
            <pc:docMk/>
            <pc:sldMk cId="389079665" sldId="300"/>
            <ac:spMk id="4" creationId="{B9BC1001-8599-4CA7-86AB-EAD1C503C421}"/>
          </ac:spMkLst>
        </pc:spChg>
        <pc:spChg chg="mod">
          <ac:chgData name="Juliana Calhoun" userId="S::jrcalhou@usc.edu::b6e00576-73dc-43e2-aee8-e023a7b09478" providerId="AD" clId="Web-{985219EC-7C42-02D8-A2D5-DFAE85D6F232}" dt="2022-02-01T00:58:37.965" v="185" actId="20577"/>
          <ac:spMkLst>
            <pc:docMk/>
            <pc:sldMk cId="389079665" sldId="300"/>
            <ac:spMk id="7" creationId="{FBD0CF18-B530-4349-9BCB-DB3C6A5AB1E0}"/>
          </ac:spMkLst>
        </pc:spChg>
      </pc:sldChg>
      <pc:sldChg chg="addSp modSp mod modClrScheme addCm chgLayout modNotes">
        <pc:chgData name="Juliana Calhoun" userId="S::jrcalhou@usc.edu::b6e00576-73dc-43e2-aee8-e023a7b09478" providerId="AD" clId="Web-{985219EC-7C42-02D8-A2D5-DFAE85D6F232}" dt="2022-02-01T00:59:11.436" v="199" actId="20577"/>
        <pc:sldMkLst>
          <pc:docMk/>
          <pc:sldMk cId="2233276548" sldId="301"/>
        </pc:sldMkLst>
        <pc:spChg chg="mod ord">
          <ac:chgData name="Juliana Calhoun" userId="S::jrcalhou@usc.edu::b6e00576-73dc-43e2-aee8-e023a7b09478" providerId="AD" clId="Web-{985219EC-7C42-02D8-A2D5-DFAE85D6F232}" dt="2022-02-01T00:59:03.716" v="196"/>
          <ac:spMkLst>
            <pc:docMk/>
            <pc:sldMk cId="2233276548" sldId="301"/>
            <ac:spMk id="2" creationId="{17919BA3-FF04-1040-AE50-5AB777033541}"/>
          </ac:spMkLst>
        </pc:spChg>
        <pc:spChg chg="mod ord">
          <ac:chgData name="Juliana Calhoun" userId="S::jrcalhou@usc.edu::b6e00576-73dc-43e2-aee8-e023a7b09478" providerId="AD" clId="Web-{985219EC-7C42-02D8-A2D5-DFAE85D6F232}" dt="2022-02-01T00:59:03.716" v="196"/>
          <ac:spMkLst>
            <pc:docMk/>
            <pc:sldMk cId="2233276548" sldId="301"/>
            <ac:spMk id="3" creationId="{7A1696FF-C1BA-B143-B7AF-203810523E86}"/>
          </ac:spMkLst>
        </pc:spChg>
        <pc:spChg chg="add mod ord">
          <ac:chgData name="Juliana Calhoun" userId="S::jrcalhou@usc.edu::b6e00576-73dc-43e2-aee8-e023a7b09478" providerId="AD" clId="Web-{985219EC-7C42-02D8-A2D5-DFAE85D6F232}" dt="2022-02-01T00:59:11.436" v="199" actId="20577"/>
          <ac:spMkLst>
            <pc:docMk/>
            <pc:sldMk cId="2233276548" sldId="301"/>
            <ac:spMk id="4" creationId="{DD4A2BBC-C6F5-4AEC-91FE-D62043D39288}"/>
          </ac:spMkLst>
        </pc:spChg>
      </pc:sldChg>
      <pc:sldChg chg="addSp modSp mod modClrScheme addCm modCm chgLayout modNotes">
        <pc:chgData name="Juliana Calhoun" userId="S::jrcalhou@usc.edu::b6e00576-73dc-43e2-aee8-e023a7b09478" providerId="AD" clId="Web-{985219EC-7C42-02D8-A2D5-DFAE85D6F232}" dt="2022-02-01T00:58:30.793" v="183" actId="20577"/>
        <pc:sldMkLst>
          <pc:docMk/>
          <pc:sldMk cId="947808873" sldId="303"/>
        </pc:sldMkLst>
        <pc:spChg chg="mod ord">
          <ac:chgData name="Juliana Calhoun" userId="S::jrcalhou@usc.edu::b6e00576-73dc-43e2-aee8-e023a7b09478" providerId="AD" clId="Web-{985219EC-7C42-02D8-A2D5-DFAE85D6F232}" dt="2022-02-01T00:58:17.901" v="178"/>
          <ac:spMkLst>
            <pc:docMk/>
            <pc:sldMk cId="947808873" sldId="303"/>
            <ac:spMk id="2" creationId="{17919BA3-FF04-1040-AE50-5AB777033541}"/>
          </ac:spMkLst>
        </pc:spChg>
        <pc:spChg chg="mod ord">
          <ac:chgData name="Juliana Calhoun" userId="S::jrcalhou@usc.edu::b6e00576-73dc-43e2-aee8-e023a7b09478" providerId="AD" clId="Web-{985219EC-7C42-02D8-A2D5-DFAE85D6F232}" dt="2022-02-01T00:58:26.902" v="179" actId="20577"/>
          <ac:spMkLst>
            <pc:docMk/>
            <pc:sldMk cId="947808873" sldId="303"/>
            <ac:spMk id="3" creationId="{7A1696FF-C1BA-B143-B7AF-203810523E86}"/>
          </ac:spMkLst>
        </pc:spChg>
        <pc:spChg chg="add mod ord">
          <ac:chgData name="Juliana Calhoun" userId="S::jrcalhou@usc.edu::b6e00576-73dc-43e2-aee8-e023a7b09478" providerId="AD" clId="Web-{985219EC-7C42-02D8-A2D5-DFAE85D6F232}" dt="2022-02-01T00:58:30.793" v="183" actId="20577"/>
          <ac:spMkLst>
            <pc:docMk/>
            <pc:sldMk cId="947808873" sldId="303"/>
            <ac:spMk id="4" creationId="{B8E5F15C-6B87-4392-A467-314DAF6D2D34}"/>
          </ac:spMkLst>
        </pc:spChg>
      </pc:sldChg>
    </pc:docChg>
  </pc:docChgLst>
  <pc:docChgLst>
    <pc:chgData name="Juliana Calhoun" userId="S::jrcalhou@usc.edu::b6e00576-73dc-43e2-aee8-e023a7b09478" providerId="AD" clId="Web-{41E91847-6AEF-141C-98EB-503C83A4CC70}"/>
    <pc:docChg chg="modSld">
      <pc:chgData name="Juliana Calhoun" userId="S::jrcalhou@usc.edu::b6e00576-73dc-43e2-aee8-e023a7b09478" providerId="AD" clId="Web-{41E91847-6AEF-141C-98EB-503C83A4CC70}" dt="2022-02-02T18:20:36.813" v="24"/>
      <pc:docMkLst>
        <pc:docMk/>
      </pc:docMkLst>
      <pc:sldChg chg="modCm">
        <pc:chgData name="Juliana Calhoun" userId="S::jrcalhou@usc.edu::b6e00576-73dc-43e2-aee8-e023a7b09478" providerId="AD" clId="Web-{41E91847-6AEF-141C-98EB-503C83A4CC70}" dt="2022-02-02T18:20:36.813" v="24"/>
        <pc:sldMkLst>
          <pc:docMk/>
          <pc:sldMk cId="3544980031" sldId="285"/>
        </pc:sldMkLst>
      </pc:sldChg>
      <pc:sldChg chg="modSp modCm">
        <pc:chgData name="Juliana Calhoun" userId="S::jrcalhou@usc.edu::b6e00576-73dc-43e2-aee8-e023a7b09478" providerId="AD" clId="Web-{41E91847-6AEF-141C-98EB-503C83A4CC70}" dt="2022-02-02T18:18:49.232" v="18" actId="14100"/>
        <pc:sldMkLst>
          <pc:docMk/>
          <pc:sldMk cId="389079665" sldId="300"/>
        </pc:sldMkLst>
        <pc:picChg chg="mod">
          <ac:chgData name="Juliana Calhoun" userId="S::jrcalhou@usc.edu::b6e00576-73dc-43e2-aee8-e023a7b09478" providerId="AD" clId="Web-{41E91847-6AEF-141C-98EB-503C83A4CC70}" dt="2022-02-02T18:18:49.232" v="18" actId="14100"/>
          <ac:picMkLst>
            <pc:docMk/>
            <pc:sldMk cId="389079665" sldId="300"/>
            <ac:picMk id="6" creationId="{EECB9A84-767C-49DC-AFFC-23C6EE70FE59}"/>
          </ac:picMkLst>
        </pc:picChg>
      </pc:sldChg>
      <pc:sldChg chg="modSp modCm modNotes">
        <pc:chgData name="Juliana Calhoun" userId="S::jrcalhou@usc.edu::b6e00576-73dc-43e2-aee8-e023a7b09478" providerId="AD" clId="Web-{41E91847-6AEF-141C-98EB-503C83A4CC70}" dt="2022-02-02T18:18:16.216" v="16"/>
        <pc:sldMkLst>
          <pc:docMk/>
          <pc:sldMk cId="2233276548" sldId="301"/>
        </pc:sldMkLst>
        <pc:spChg chg="mod">
          <ac:chgData name="Juliana Calhoun" userId="S::jrcalhou@usc.edu::b6e00576-73dc-43e2-aee8-e023a7b09478" providerId="AD" clId="Web-{41E91847-6AEF-141C-98EB-503C83A4CC70}" dt="2022-02-02T18:18:08.013" v="13" actId="20577"/>
          <ac:spMkLst>
            <pc:docMk/>
            <pc:sldMk cId="2233276548" sldId="301"/>
            <ac:spMk id="4" creationId="{DD4A2BBC-C6F5-4AEC-91FE-D62043D39288}"/>
          </ac:spMkLst>
        </pc:spChg>
        <pc:picChg chg="mod">
          <ac:chgData name="Juliana Calhoun" userId="S::jrcalhou@usc.edu::b6e00576-73dc-43e2-aee8-e023a7b09478" providerId="AD" clId="Web-{41E91847-6AEF-141C-98EB-503C83A4CC70}" dt="2022-02-02T18:18:12.372" v="15" actId="1076"/>
          <ac:picMkLst>
            <pc:docMk/>
            <pc:sldMk cId="2233276548" sldId="301"/>
            <ac:picMk id="6" creationId="{5886923A-5FD6-4D46-97FB-6C4C72A10D53}"/>
          </ac:picMkLst>
        </pc:picChg>
      </pc:sldChg>
      <pc:sldChg chg="addSp modSp mod modClrScheme modCm chgLayout">
        <pc:chgData name="Juliana Calhoun" userId="S::jrcalhou@usc.edu::b6e00576-73dc-43e2-aee8-e023a7b09478" providerId="AD" clId="Web-{41E91847-6AEF-141C-98EB-503C83A4CC70}" dt="2022-02-02T18:19:08.827" v="23" actId="20577"/>
        <pc:sldMkLst>
          <pc:docMk/>
          <pc:sldMk cId="947808873" sldId="303"/>
        </pc:sldMkLst>
        <pc:spChg chg="mod ord">
          <ac:chgData name="Juliana Calhoun" userId="S::jrcalhou@usc.edu::b6e00576-73dc-43e2-aee8-e023a7b09478" providerId="AD" clId="Web-{41E91847-6AEF-141C-98EB-503C83A4CC70}" dt="2022-02-02T18:18:57.514" v="19"/>
          <ac:spMkLst>
            <pc:docMk/>
            <pc:sldMk cId="947808873" sldId="303"/>
            <ac:spMk id="2" creationId="{17919BA3-FF04-1040-AE50-5AB777033541}"/>
          </ac:spMkLst>
        </pc:spChg>
        <pc:spChg chg="add mod ord">
          <ac:chgData name="Juliana Calhoun" userId="S::jrcalhou@usc.edu::b6e00576-73dc-43e2-aee8-e023a7b09478" providerId="AD" clId="Web-{41E91847-6AEF-141C-98EB-503C83A4CC70}" dt="2022-02-02T18:19:08.827" v="23" actId="20577"/>
          <ac:spMkLst>
            <pc:docMk/>
            <pc:sldMk cId="947808873" sldId="303"/>
            <ac:spMk id="3" creationId="{B1FC47D7-AA4E-47B0-BCD0-7C4ACB9AD3A0}"/>
          </ac:spMkLst>
        </pc:spChg>
        <pc:spChg chg="mod ord">
          <ac:chgData name="Juliana Calhoun" userId="S::jrcalhou@usc.edu::b6e00576-73dc-43e2-aee8-e023a7b09478" providerId="AD" clId="Web-{41E91847-6AEF-141C-98EB-503C83A4CC70}" dt="2022-02-02T18:19:05.186" v="20" actId="20577"/>
          <ac:spMkLst>
            <pc:docMk/>
            <pc:sldMk cId="947808873" sldId="303"/>
            <ac:spMk id="4" creationId="{B8E5F15C-6B87-4392-A467-314DAF6D2D34}"/>
          </ac:spMkLst>
        </pc:spChg>
      </pc:sldChg>
    </pc:docChg>
  </pc:docChgLst>
  <pc:docChgLst>
    <pc:chgData name="Juliana Calhoun" userId="S::jrcalhou@usc.edu::b6e00576-73dc-43e2-aee8-e023a7b09478" providerId="AD" clId="Web-{9715B32D-D75B-A6D3-4BE5-1BC0A60ECE05}"/>
    <pc:docChg chg="modSld">
      <pc:chgData name="Juliana Calhoun" userId="S::jrcalhou@usc.edu::b6e00576-73dc-43e2-aee8-e023a7b09478" providerId="AD" clId="Web-{9715B32D-D75B-A6D3-4BE5-1BC0A60ECE05}" dt="2022-02-01T20:13:26.952" v="20"/>
      <pc:docMkLst>
        <pc:docMk/>
      </pc:docMkLst>
      <pc:sldChg chg="modSp">
        <pc:chgData name="Juliana Calhoun" userId="S::jrcalhou@usc.edu::b6e00576-73dc-43e2-aee8-e023a7b09478" providerId="AD" clId="Web-{9715B32D-D75B-A6D3-4BE5-1BC0A60ECE05}" dt="2022-02-01T20:07:25.865" v="0" actId="1076"/>
        <pc:sldMkLst>
          <pc:docMk/>
          <pc:sldMk cId="866671892" sldId="291"/>
        </pc:sldMkLst>
        <pc:spChg chg="mod">
          <ac:chgData name="Juliana Calhoun" userId="S::jrcalhou@usc.edu::b6e00576-73dc-43e2-aee8-e023a7b09478" providerId="AD" clId="Web-{9715B32D-D75B-A6D3-4BE5-1BC0A60ECE05}" dt="2022-02-01T20:07:25.865" v="0" actId="1076"/>
          <ac:spMkLst>
            <pc:docMk/>
            <pc:sldMk cId="866671892" sldId="291"/>
            <ac:spMk id="4" creationId="{0FA09AC8-AF6C-124D-99FE-B3CB61F936AB}"/>
          </ac:spMkLst>
        </pc:spChg>
      </pc:sldChg>
      <pc:sldChg chg="modNotes">
        <pc:chgData name="Juliana Calhoun" userId="S::jrcalhou@usc.edu::b6e00576-73dc-43e2-aee8-e023a7b09478" providerId="AD" clId="Web-{9715B32D-D75B-A6D3-4BE5-1BC0A60ECE05}" dt="2022-02-01T20:13:26.952" v="20"/>
        <pc:sldMkLst>
          <pc:docMk/>
          <pc:sldMk cId="1409961359" sldId="297"/>
        </pc:sldMkLst>
      </pc:sldChg>
    </pc:docChg>
  </pc:docChgLst>
  <pc:docChgLst>
    <pc:chgData name="Amy Yeu" userId="S::syeu@usc.edu::64809ab2-b335-4999-855e-544e94bf9e36" providerId="AD" clId="Web-{9822955F-434A-3E5E-8CC9-07F128DA2039}"/>
    <pc:docChg chg="mod modSld">
      <pc:chgData name="Amy Yeu" userId="S::syeu@usc.edu::64809ab2-b335-4999-855e-544e94bf9e36" providerId="AD" clId="Web-{9822955F-434A-3E5E-8CC9-07F128DA2039}" dt="2022-02-01T21:52:40.025" v="138"/>
      <pc:docMkLst>
        <pc:docMk/>
      </pc:docMkLst>
      <pc:sldChg chg="modSp">
        <pc:chgData name="Amy Yeu" userId="S::syeu@usc.edu::64809ab2-b335-4999-855e-544e94bf9e36" providerId="AD" clId="Web-{9822955F-434A-3E5E-8CC9-07F128DA2039}" dt="2022-02-01T21:40:31.983" v="124" actId="20577"/>
        <pc:sldMkLst>
          <pc:docMk/>
          <pc:sldMk cId="866671892" sldId="291"/>
        </pc:sldMkLst>
        <pc:spChg chg="mod">
          <ac:chgData name="Amy Yeu" userId="S::syeu@usc.edu::64809ab2-b335-4999-855e-544e94bf9e36" providerId="AD" clId="Web-{9822955F-434A-3E5E-8CC9-07F128DA2039}" dt="2022-02-01T21:40:31.983" v="124" actId="20577"/>
          <ac:spMkLst>
            <pc:docMk/>
            <pc:sldMk cId="866671892" sldId="291"/>
            <ac:spMk id="3" creationId="{7372C57E-E2E4-D946-A4D1-A20BBFD2C713}"/>
          </ac:spMkLst>
        </pc:spChg>
        <pc:spChg chg="mod">
          <ac:chgData name="Amy Yeu" userId="S::syeu@usc.edu::64809ab2-b335-4999-855e-544e94bf9e36" providerId="AD" clId="Web-{9822955F-434A-3E5E-8CC9-07F128DA2039}" dt="2022-02-01T21:40:31.280" v="119" actId="20577"/>
          <ac:spMkLst>
            <pc:docMk/>
            <pc:sldMk cId="866671892" sldId="291"/>
            <ac:spMk id="4" creationId="{0FA09AC8-AF6C-124D-99FE-B3CB61F936AB}"/>
          </ac:spMkLst>
        </pc:spChg>
      </pc:sldChg>
      <pc:sldChg chg="modSp modCm">
        <pc:chgData name="Amy Yeu" userId="S::syeu@usc.edu::64809ab2-b335-4999-855e-544e94bf9e36" providerId="AD" clId="Web-{9822955F-434A-3E5E-8CC9-07F128DA2039}" dt="2022-02-01T21:42:06.264" v="127" actId="1076"/>
        <pc:sldMkLst>
          <pc:docMk/>
          <pc:sldMk cId="389079665" sldId="300"/>
        </pc:sldMkLst>
        <pc:spChg chg="mod">
          <ac:chgData name="Amy Yeu" userId="S::syeu@usc.edu::64809ab2-b335-4999-855e-544e94bf9e36" providerId="AD" clId="Web-{9822955F-434A-3E5E-8CC9-07F128DA2039}" dt="2022-02-01T21:42:06.264" v="127" actId="1076"/>
          <ac:spMkLst>
            <pc:docMk/>
            <pc:sldMk cId="389079665" sldId="300"/>
            <ac:spMk id="5" creationId="{B020C160-FB43-43A8-B2F7-B8D961E4FDA4}"/>
          </ac:spMkLst>
        </pc:spChg>
      </pc:sldChg>
      <pc:sldChg chg="modCm modNotes">
        <pc:chgData name="Amy Yeu" userId="S::syeu@usc.edu::64809ab2-b335-4999-855e-544e94bf9e36" providerId="AD" clId="Web-{9822955F-434A-3E5E-8CC9-07F128DA2039}" dt="2022-02-01T21:52:40.025" v="138"/>
        <pc:sldMkLst>
          <pc:docMk/>
          <pc:sldMk cId="2233276548" sldId="301"/>
        </pc:sldMkLst>
      </pc:sldChg>
      <pc:sldChg chg="modSp modCm modNotes">
        <pc:chgData name="Amy Yeu" userId="S::syeu@usc.edu::64809ab2-b335-4999-855e-544e94bf9e36" providerId="AD" clId="Web-{9822955F-434A-3E5E-8CC9-07F128DA2039}" dt="2022-02-01T21:42:35.107" v="129"/>
        <pc:sldMkLst>
          <pc:docMk/>
          <pc:sldMk cId="947808873" sldId="303"/>
        </pc:sldMkLst>
        <pc:spChg chg="mod">
          <ac:chgData name="Amy Yeu" userId="S::syeu@usc.edu::64809ab2-b335-4999-855e-544e94bf9e36" providerId="AD" clId="Web-{9822955F-434A-3E5E-8CC9-07F128DA2039}" dt="2022-02-01T21:40:11.999" v="114" actId="20577"/>
          <ac:spMkLst>
            <pc:docMk/>
            <pc:sldMk cId="947808873" sldId="303"/>
            <ac:spMk id="4" creationId="{B8E5F15C-6B87-4392-A467-314DAF6D2D34}"/>
          </ac:spMkLst>
        </pc:spChg>
      </pc:sldChg>
    </pc:docChg>
  </pc:docChgLst>
  <pc:docChgLst>
    <pc:chgData name="Amy Yeu" userId="S::syeu@usc.edu::64809ab2-b335-4999-855e-544e94bf9e36" providerId="AD" clId="Web-{3F82A413-1687-7751-28FD-3ED306145A1B}"/>
    <pc:docChg chg="modSld">
      <pc:chgData name="Amy Yeu" userId="S::syeu@usc.edu::64809ab2-b335-4999-855e-544e94bf9e36" providerId="AD" clId="Web-{3F82A413-1687-7751-28FD-3ED306145A1B}" dt="2022-02-02T06:59:53.631" v="23" actId="20577"/>
      <pc:docMkLst>
        <pc:docMk/>
      </pc:docMkLst>
      <pc:sldChg chg="modSp">
        <pc:chgData name="Amy Yeu" userId="S::syeu@usc.edu::64809ab2-b335-4999-855e-544e94bf9e36" providerId="AD" clId="Web-{3F82A413-1687-7751-28FD-3ED306145A1B}" dt="2022-02-02T06:59:31.647" v="22" actId="1076"/>
        <pc:sldMkLst>
          <pc:docMk/>
          <pc:sldMk cId="866671892" sldId="291"/>
        </pc:sldMkLst>
        <pc:spChg chg="mod">
          <ac:chgData name="Amy Yeu" userId="S::syeu@usc.edu::64809ab2-b335-4999-855e-544e94bf9e36" providerId="AD" clId="Web-{3F82A413-1687-7751-28FD-3ED306145A1B}" dt="2022-02-02T06:59:31.647" v="22" actId="1076"/>
          <ac:spMkLst>
            <pc:docMk/>
            <pc:sldMk cId="866671892" sldId="291"/>
            <ac:spMk id="4" creationId="{0FA09AC8-AF6C-124D-99FE-B3CB61F936AB}"/>
          </ac:spMkLst>
        </pc:spChg>
      </pc:sldChg>
      <pc:sldChg chg="modSp">
        <pc:chgData name="Amy Yeu" userId="S::syeu@usc.edu::64809ab2-b335-4999-855e-544e94bf9e36" providerId="AD" clId="Web-{3F82A413-1687-7751-28FD-3ED306145A1B}" dt="2022-02-02T06:59:53.631" v="23" actId="20577"/>
        <pc:sldMkLst>
          <pc:docMk/>
          <pc:sldMk cId="2513948140" sldId="294"/>
        </pc:sldMkLst>
        <pc:spChg chg="mod">
          <ac:chgData name="Amy Yeu" userId="S::syeu@usc.edu::64809ab2-b335-4999-855e-544e94bf9e36" providerId="AD" clId="Web-{3F82A413-1687-7751-28FD-3ED306145A1B}" dt="2022-02-02T06:59:53.631" v="23" actId="20577"/>
          <ac:spMkLst>
            <pc:docMk/>
            <pc:sldMk cId="2513948140" sldId="294"/>
            <ac:spMk id="3" creationId="{81CECDBA-8638-8F4C-8F7F-103C53479793}"/>
          </ac:spMkLst>
        </pc:spChg>
      </pc:sldChg>
      <pc:sldChg chg="modSp">
        <pc:chgData name="Amy Yeu" userId="S::syeu@usc.edu::64809ab2-b335-4999-855e-544e94bf9e36" providerId="AD" clId="Web-{3F82A413-1687-7751-28FD-3ED306145A1B}" dt="2022-02-02T06:59:10.507" v="20" actId="20577"/>
        <pc:sldMkLst>
          <pc:docMk/>
          <pc:sldMk cId="389079665" sldId="300"/>
        </pc:sldMkLst>
        <pc:spChg chg="mod">
          <ac:chgData name="Amy Yeu" userId="S::syeu@usc.edu::64809ab2-b335-4999-855e-544e94bf9e36" providerId="AD" clId="Web-{3F82A413-1687-7751-28FD-3ED306145A1B}" dt="2022-02-02T06:59:10.507" v="20" actId="20577"/>
          <ac:spMkLst>
            <pc:docMk/>
            <pc:sldMk cId="389079665" sldId="300"/>
            <ac:spMk id="4" creationId="{B9BC1001-8599-4CA7-86AB-EAD1C503C421}"/>
          </ac:spMkLst>
        </pc:spChg>
      </pc:sldChg>
      <pc:sldChg chg="modSp">
        <pc:chgData name="Amy Yeu" userId="S::syeu@usc.edu::64809ab2-b335-4999-855e-544e94bf9e36" providerId="AD" clId="Web-{3F82A413-1687-7751-28FD-3ED306145A1B}" dt="2022-02-02T06:57:37.929" v="7"/>
        <pc:sldMkLst>
          <pc:docMk/>
          <pc:sldMk cId="947808873" sldId="303"/>
        </pc:sldMkLst>
        <pc:grpChg chg="mod">
          <ac:chgData name="Amy Yeu" userId="S::syeu@usc.edu::64809ab2-b335-4999-855e-544e94bf9e36" providerId="AD" clId="Web-{3F82A413-1687-7751-28FD-3ED306145A1B}" dt="2022-02-02T06:57:37.929" v="7"/>
          <ac:grpSpMkLst>
            <pc:docMk/>
            <pc:sldMk cId="947808873" sldId="303"/>
            <ac:grpSpMk id="9" creationId="{15B3A826-9238-49BF-8CFF-95502EE91F47}"/>
          </ac:grpSpMkLst>
        </pc:grpChg>
        <pc:picChg chg="mod modVis">
          <ac:chgData name="Amy Yeu" userId="S::syeu@usc.edu::64809ab2-b335-4999-855e-544e94bf9e36" providerId="AD" clId="Web-{3F82A413-1687-7751-28FD-3ED306145A1B}" dt="2022-02-02T06:54:29.259" v="4"/>
          <ac:picMkLst>
            <pc:docMk/>
            <pc:sldMk cId="947808873" sldId="303"/>
            <ac:picMk id="6" creationId="{5C6158B3-22BB-40F7-90E0-2F07E3DA06C5}"/>
          </ac:picMkLst>
        </pc:picChg>
        <pc:picChg chg="mod modVis">
          <ac:chgData name="Amy Yeu" userId="S::syeu@usc.edu::64809ab2-b335-4999-855e-544e94bf9e36" providerId="AD" clId="Web-{3F82A413-1687-7751-28FD-3ED306145A1B}" dt="2022-02-02T06:54:29.290" v="5"/>
          <ac:picMkLst>
            <pc:docMk/>
            <pc:sldMk cId="947808873" sldId="303"/>
            <ac:picMk id="7" creationId="{EC3DECE1-241D-44C8-951E-FE72FDB6A8C9}"/>
          </ac:picMkLst>
        </pc:picChg>
        <pc:picChg chg="mod modVis">
          <ac:chgData name="Amy Yeu" userId="S::syeu@usc.edu::64809ab2-b335-4999-855e-544e94bf9e36" providerId="AD" clId="Web-{3F82A413-1687-7751-28FD-3ED306145A1B}" dt="2022-02-02T06:54:29.243" v="3"/>
          <ac:picMkLst>
            <pc:docMk/>
            <pc:sldMk cId="947808873" sldId="303"/>
            <ac:picMk id="8" creationId="{1EC3FE87-423B-43D1-A28B-353060B54762}"/>
          </ac:picMkLst>
        </pc:picChg>
      </pc:sldChg>
    </pc:docChg>
  </pc:docChgLst>
  <pc:docChgLst>
    <pc:chgData name="Julie Loppacher" userId="S::loppache@usc.edu::68c60b2d-0af6-4149-9a6c-5438c1f1ed23" providerId="AD" clId="Web-{4C41E9DB-BE88-4E8D-97BF-3105DF7B8B05}"/>
    <pc:docChg chg="mod">
      <pc:chgData name="Julie Loppacher" userId="S::loppache@usc.edu::68c60b2d-0af6-4149-9a6c-5438c1f1ed23" providerId="AD" clId="Web-{4C41E9DB-BE88-4E8D-97BF-3105DF7B8B05}" dt="2022-02-08T21:50:31.541" v="3"/>
      <pc:docMkLst>
        <pc:docMk/>
      </pc:docMkLst>
      <pc:sldChg chg="addCm">
        <pc:chgData name="Julie Loppacher" userId="S::loppache@usc.edu::68c60b2d-0af6-4149-9a6c-5438c1f1ed23" providerId="AD" clId="Web-{4C41E9DB-BE88-4E8D-97BF-3105DF7B8B05}" dt="2022-02-08T21:50:31.541" v="3"/>
        <pc:sldMkLst>
          <pc:docMk/>
          <pc:sldMk cId="389079665" sldId="300"/>
        </pc:sldMkLst>
      </pc:sldChg>
    </pc:docChg>
  </pc:docChgLst>
  <pc:docChgLst>
    <pc:chgData name="Rashelle Wong Nagata" userId="S::rwnagata@usc.edu::8d024ab1-8203-4153-b542-fb1c4270ab1b" providerId="AD" clId="Web-{8B011706-1177-D1FE-A388-5DF8B67285B5}"/>
    <pc:docChg chg="mod addSld delSld modSld">
      <pc:chgData name="Rashelle Wong Nagata" userId="S::rwnagata@usc.edu::8d024ab1-8203-4153-b542-fb1c4270ab1b" providerId="AD" clId="Web-{8B011706-1177-D1FE-A388-5DF8B67285B5}" dt="2022-02-09T18:34:46.225" v="507"/>
      <pc:docMkLst>
        <pc:docMk/>
      </pc:docMkLst>
      <pc:sldChg chg="addCm modNotes">
        <pc:chgData name="Rashelle Wong Nagata" userId="S::rwnagata@usc.edu::8d024ab1-8203-4153-b542-fb1c4270ab1b" providerId="AD" clId="Web-{8B011706-1177-D1FE-A388-5DF8B67285B5}" dt="2022-02-09T17:44:17.160" v="153"/>
        <pc:sldMkLst>
          <pc:docMk/>
          <pc:sldMk cId="866671892" sldId="291"/>
        </pc:sldMkLst>
      </pc:sldChg>
      <pc:sldChg chg="modNotes">
        <pc:chgData name="Rashelle Wong Nagata" userId="S::rwnagata@usc.edu::8d024ab1-8203-4153-b542-fb1c4270ab1b" providerId="AD" clId="Web-{8B011706-1177-D1FE-A388-5DF8B67285B5}" dt="2022-02-09T18:20:56.684" v="194"/>
        <pc:sldMkLst>
          <pc:docMk/>
          <pc:sldMk cId="1409961359" sldId="297"/>
        </pc:sldMkLst>
      </pc:sldChg>
      <pc:sldChg chg="modCm">
        <pc:chgData name="Rashelle Wong Nagata" userId="S::rwnagata@usc.edu::8d024ab1-8203-4153-b542-fb1c4270ab1b" providerId="AD" clId="Web-{8B011706-1177-D1FE-A388-5DF8B67285B5}" dt="2022-02-09T17:58:05.300" v="154"/>
        <pc:sldMkLst>
          <pc:docMk/>
          <pc:sldMk cId="389079665" sldId="300"/>
        </pc:sldMkLst>
      </pc:sldChg>
      <pc:sldChg chg="modSp modNotes">
        <pc:chgData name="Rashelle Wong Nagata" userId="S::rwnagata@usc.edu::8d024ab1-8203-4153-b542-fb1c4270ab1b" providerId="AD" clId="Web-{8B011706-1177-D1FE-A388-5DF8B67285B5}" dt="2022-02-09T18:34:46.225" v="507"/>
        <pc:sldMkLst>
          <pc:docMk/>
          <pc:sldMk cId="2233276548" sldId="301"/>
        </pc:sldMkLst>
        <pc:spChg chg="mod">
          <ac:chgData name="Rashelle Wong Nagata" userId="S::rwnagata@usc.edu::8d024ab1-8203-4153-b542-fb1c4270ab1b" providerId="AD" clId="Web-{8B011706-1177-D1FE-A388-5DF8B67285B5}" dt="2022-02-09T18:21:05.355" v="196" actId="20577"/>
          <ac:spMkLst>
            <pc:docMk/>
            <pc:sldMk cId="2233276548" sldId="301"/>
            <ac:spMk id="2" creationId="{17919BA3-FF04-1040-AE50-5AB777033541}"/>
          </ac:spMkLst>
        </pc:spChg>
        <pc:spChg chg="mod">
          <ac:chgData name="Rashelle Wong Nagata" userId="S::rwnagata@usc.edu::8d024ab1-8203-4153-b542-fb1c4270ab1b" providerId="AD" clId="Web-{8B011706-1177-D1FE-A388-5DF8B67285B5}" dt="2022-02-09T18:23:28.042" v="214" actId="14100"/>
          <ac:spMkLst>
            <pc:docMk/>
            <pc:sldMk cId="2233276548" sldId="301"/>
            <ac:spMk id="4" creationId="{DD4A2BBC-C6F5-4AEC-91FE-D62043D39288}"/>
          </ac:spMkLst>
        </pc:spChg>
      </pc:sldChg>
      <pc:sldChg chg="modSp modNotes">
        <pc:chgData name="Rashelle Wong Nagata" userId="S::rwnagata@usc.edu::8d024ab1-8203-4153-b542-fb1c4270ab1b" providerId="AD" clId="Web-{8B011706-1177-D1FE-A388-5DF8B67285B5}" dt="2022-02-09T17:34:03.524" v="41" actId="14100"/>
        <pc:sldMkLst>
          <pc:docMk/>
          <pc:sldMk cId="947808873" sldId="303"/>
        </pc:sldMkLst>
        <pc:spChg chg="mod">
          <ac:chgData name="Rashelle Wong Nagata" userId="S::rwnagata@usc.edu::8d024ab1-8203-4153-b542-fb1c4270ab1b" providerId="AD" clId="Web-{8B011706-1177-D1FE-A388-5DF8B67285B5}" dt="2022-02-09T17:34:03.524" v="41" actId="14100"/>
          <ac:spMkLst>
            <pc:docMk/>
            <pc:sldMk cId="947808873" sldId="303"/>
            <ac:spMk id="3" creationId="{B1FC47D7-AA4E-47B0-BCD0-7C4ACB9AD3A0}"/>
          </ac:spMkLst>
        </pc:spChg>
      </pc:sldChg>
      <pc:sldChg chg="new del">
        <pc:chgData name="Rashelle Wong Nagata" userId="S::rwnagata@usc.edu::8d024ab1-8203-4153-b542-fb1c4270ab1b" providerId="AD" clId="Web-{8B011706-1177-D1FE-A388-5DF8B67285B5}" dt="2022-02-09T18:03:00.977" v="187"/>
        <pc:sldMkLst>
          <pc:docMk/>
          <pc:sldMk cId="1135653316" sldId="304"/>
        </pc:sldMkLst>
      </pc:sldChg>
    </pc:docChg>
  </pc:docChgLst>
  <pc:docChgLst>
    <pc:chgData name="Juliana Calhoun" userId="S::jrcalhou@usc.edu::b6e00576-73dc-43e2-aee8-e023a7b09478" providerId="AD" clId="Web-{3A22C839-94A3-21C6-33A6-F9C3A7EB2CE1}"/>
    <pc:docChg chg="modSld">
      <pc:chgData name="Juliana Calhoun" userId="S::jrcalhou@usc.edu::b6e00576-73dc-43e2-aee8-e023a7b09478" providerId="AD" clId="Web-{3A22C839-94A3-21C6-33A6-F9C3A7EB2CE1}" dt="2022-02-03T19:23:44.297" v="2"/>
      <pc:docMkLst>
        <pc:docMk/>
      </pc:docMkLst>
      <pc:sldChg chg="modCm">
        <pc:chgData name="Juliana Calhoun" userId="S::jrcalhou@usc.edu::b6e00576-73dc-43e2-aee8-e023a7b09478" providerId="AD" clId="Web-{3A22C839-94A3-21C6-33A6-F9C3A7EB2CE1}" dt="2022-02-03T19:23:32.609" v="0"/>
        <pc:sldMkLst>
          <pc:docMk/>
          <pc:sldMk cId="3544980031" sldId="285"/>
        </pc:sldMkLst>
      </pc:sldChg>
      <pc:sldChg chg="modNotes">
        <pc:chgData name="Juliana Calhoun" userId="S::jrcalhou@usc.edu::b6e00576-73dc-43e2-aee8-e023a7b09478" providerId="AD" clId="Web-{3A22C839-94A3-21C6-33A6-F9C3A7EB2CE1}" dt="2022-02-03T19:23:44.297" v="2"/>
        <pc:sldMkLst>
          <pc:docMk/>
          <pc:sldMk cId="947808873" sldId="303"/>
        </pc:sldMkLst>
      </pc:sldChg>
    </pc:docChg>
  </pc:docChgLst>
  <pc:docChgLst>
    <pc:chgData name="Amy Yeu" userId="S::syeu@usc.edu::64809ab2-b335-4999-855e-544e94bf9e36" providerId="AD" clId="Web-{223A7885-F985-6D42-BDA4-014042847EB8}"/>
    <pc:docChg chg="modSld">
      <pc:chgData name="Amy Yeu" userId="S::syeu@usc.edu::64809ab2-b335-4999-855e-544e94bf9e36" providerId="AD" clId="Web-{223A7885-F985-6D42-BDA4-014042847EB8}" dt="2022-02-10T18:33:36.159" v="281"/>
      <pc:docMkLst>
        <pc:docMk/>
      </pc:docMkLst>
      <pc:sldChg chg="addSp delSp modSp modCm">
        <pc:chgData name="Amy Yeu" userId="S::syeu@usc.edu::64809ab2-b335-4999-855e-544e94bf9e36" providerId="AD" clId="Web-{223A7885-F985-6D42-BDA4-014042847EB8}" dt="2022-02-10T18:33:36.159" v="281"/>
        <pc:sldMkLst>
          <pc:docMk/>
          <pc:sldMk cId="389079665" sldId="300"/>
        </pc:sldMkLst>
        <pc:spChg chg="mod">
          <ac:chgData name="Amy Yeu" userId="S::syeu@usc.edu::64809ab2-b335-4999-855e-544e94bf9e36" providerId="AD" clId="Web-{223A7885-F985-6D42-BDA4-014042847EB8}" dt="2022-02-10T18:29:13.503" v="279" actId="20577"/>
          <ac:spMkLst>
            <pc:docMk/>
            <pc:sldMk cId="389079665" sldId="300"/>
            <ac:spMk id="4" creationId="{B9BC1001-8599-4CA7-86AB-EAD1C503C421}"/>
          </ac:spMkLst>
        </pc:spChg>
        <pc:picChg chg="add mod">
          <ac:chgData name="Amy Yeu" userId="S::syeu@usc.edu::64809ab2-b335-4999-855e-544e94bf9e36" providerId="AD" clId="Web-{223A7885-F985-6D42-BDA4-014042847EB8}" dt="2022-02-10T18:24:06.594" v="222"/>
          <ac:picMkLst>
            <pc:docMk/>
            <pc:sldMk cId="389079665" sldId="300"/>
            <ac:picMk id="3" creationId="{CC60605D-0031-4593-908A-F8BCE9BC52B7}"/>
          </ac:picMkLst>
        </pc:picChg>
        <pc:picChg chg="del">
          <ac:chgData name="Amy Yeu" userId="S::syeu@usc.edu::64809ab2-b335-4999-855e-544e94bf9e36" providerId="AD" clId="Web-{223A7885-F985-6D42-BDA4-014042847EB8}" dt="2022-02-10T18:23:25.122" v="216"/>
          <ac:picMkLst>
            <pc:docMk/>
            <pc:sldMk cId="389079665" sldId="300"/>
            <ac:picMk id="6" creationId="{EECB9A84-767C-49DC-AFFC-23C6EE70FE59}"/>
          </ac:picMkLst>
        </pc:picChg>
      </pc:sldChg>
      <pc:sldChg chg="modSp modCm modNotes">
        <pc:chgData name="Amy Yeu" userId="S::syeu@usc.edu::64809ab2-b335-4999-855e-544e94bf9e36" providerId="AD" clId="Web-{223A7885-F985-6D42-BDA4-014042847EB8}" dt="2022-02-10T18:19:24.264" v="215"/>
        <pc:sldMkLst>
          <pc:docMk/>
          <pc:sldMk cId="2815967180" sldId="304"/>
        </pc:sldMkLst>
        <pc:spChg chg="mod">
          <ac:chgData name="Amy Yeu" userId="S::syeu@usc.edu::64809ab2-b335-4999-855e-544e94bf9e36" providerId="AD" clId="Web-{223A7885-F985-6D42-BDA4-014042847EB8}" dt="2022-02-10T18:14:48.279" v="61" actId="20577"/>
          <ac:spMkLst>
            <pc:docMk/>
            <pc:sldMk cId="2815967180" sldId="304"/>
            <ac:spMk id="3" creationId="{79E3D0CC-586D-4AB5-8D55-18DCB594159D}"/>
          </ac:spMkLst>
        </pc:spChg>
      </pc:sldChg>
    </pc:docChg>
  </pc:docChgLst>
  <pc:docChgLst>
    <pc:chgData name="Juliana Calhoun" userId="S::jrcalhou@usc.edu::b6e00576-73dc-43e2-aee8-e023a7b09478" providerId="AD" clId="Web-{6199C502-54BD-4126-9460-7A6D316940CA}"/>
    <pc:docChg chg="mod modSld sldOrd">
      <pc:chgData name="Juliana Calhoun" userId="S::jrcalhou@usc.edu::b6e00576-73dc-43e2-aee8-e023a7b09478" providerId="AD" clId="Web-{6199C502-54BD-4126-9460-7A6D316940CA}" dt="2022-01-31T19:49:11.599" v="5" actId="20577"/>
      <pc:docMkLst>
        <pc:docMk/>
      </pc:docMkLst>
      <pc:sldChg chg="addCm">
        <pc:chgData name="Juliana Calhoun" userId="S::jrcalhou@usc.edu::b6e00576-73dc-43e2-aee8-e023a7b09478" providerId="AD" clId="Web-{6199C502-54BD-4126-9460-7A6D316940CA}" dt="2022-01-31T19:46:55.798" v="1"/>
        <pc:sldMkLst>
          <pc:docMk/>
          <pc:sldMk cId="3544980031" sldId="285"/>
        </pc:sldMkLst>
      </pc:sldChg>
      <pc:sldChg chg="modSp ord">
        <pc:chgData name="Juliana Calhoun" userId="S::jrcalhou@usc.edu::b6e00576-73dc-43e2-aee8-e023a7b09478" providerId="AD" clId="Web-{6199C502-54BD-4126-9460-7A6D316940CA}" dt="2022-01-31T19:49:11.599" v="5" actId="20577"/>
        <pc:sldMkLst>
          <pc:docMk/>
          <pc:sldMk cId="2513948140" sldId="294"/>
        </pc:sldMkLst>
        <pc:spChg chg="mod">
          <ac:chgData name="Juliana Calhoun" userId="S::jrcalhou@usc.edu::b6e00576-73dc-43e2-aee8-e023a7b09478" providerId="AD" clId="Web-{6199C502-54BD-4126-9460-7A6D316940CA}" dt="2022-01-31T19:49:11.599" v="5" actId="20577"/>
          <ac:spMkLst>
            <pc:docMk/>
            <pc:sldMk cId="2513948140" sldId="294"/>
            <ac:spMk id="3" creationId="{81CECDBA-8638-8F4C-8F7F-103C53479793}"/>
          </ac:spMkLst>
        </pc:spChg>
      </pc:sldChg>
      <pc:sldChg chg="addCm">
        <pc:chgData name="Juliana Calhoun" userId="S::jrcalhou@usc.edu::b6e00576-73dc-43e2-aee8-e023a7b09478" providerId="AD" clId="Web-{6199C502-54BD-4126-9460-7A6D316940CA}" dt="2022-01-31T19:47:36.846" v="2"/>
        <pc:sldMkLst>
          <pc:docMk/>
          <pc:sldMk cId="389079665" sldId="300"/>
        </pc:sldMkLst>
      </pc:sldChg>
    </pc:docChg>
  </pc:docChgLst>
  <pc:docChgLst>
    <pc:chgData name="Amy Yeu" userId="S::syeu@usc.edu::64809ab2-b335-4999-855e-544e94bf9e36" providerId="AD" clId="Web-{25E912DA-53DE-4DC2-2C0B-85C7E544F7EA}"/>
    <pc:docChg chg="modSld">
      <pc:chgData name="Amy Yeu" userId="S::syeu@usc.edu::64809ab2-b335-4999-855e-544e94bf9e36" providerId="AD" clId="Web-{25E912DA-53DE-4DC2-2C0B-85C7E544F7EA}" dt="2022-02-02T06:53:00.995" v="26"/>
      <pc:docMkLst>
        <pc:docMk/>
      </pc:docMkLst>
      <pc:sldChg chg="modSp">
        <pc:chgData name="Amy Yeu" userId="S::syeu@usc.edu::64809ab2-b335-4999-855e-544e94bf9e36" providerId="AD" clId="Web-{25E912DA-53DE-4DC2-2C0B-85C7E544F7EA}" dt="2022-02-02T06:37:53.016" v="11"/>
        <pc:sldMkLst>
          <pc:docMk/>
          <pc:sldMk cId="1409961359" sldId="297"/>
        </pc:sldMkLst>
        <pc:picChg chg="mod">
          <ac:chgData name="Amy Yeu" userId="S::syeu@usc.edu::64809ab2-b335-4999-855e-544e94bf9e36" providerId="AD" clId="Web-{25E912DA-53DE-4DC2-2C0B-85C7E544F7EA}" dt="2022-02-02T06:33:07.893" v="6"/>
          <ac:picMkLst>
            <pc:docMk/>
            <pc:sldMk cId="1409961359" sldId="297"/>
            <ac:picMk id="6" creationId="{B04DC1D9-1F56-436B-AB99-78D7FE51D799}"/>
          </ac:picMkLst>
        </pc:picChg>
        <pc:picChg chg="mod">
          <ac:chgData name="Amy Yeu" userId="S::syeu@usc.edu::64809ab2-b335-4999-855e-544e94bf9e36" providerId="AD" clId="Web-{25E912DA-53DE-4DC2-2C0B-85C7E544F7EA}" dt="2022-02-02T06:37:53.016" v="11"/>
          <ac:picMkLst>
            <pc:docMk/>
            <pc:sldMk cId="1409961359" sldId="297"/>
            <ac:picMk id="8" creationId="{0CF73635-B4E6-4B0A-ABC1-4AE1A24C441E}"/>
          </ac:picMkLst>
        </pc:picChg>
        <pc:picChg chg="mod">
          <ac:chgData name="Amy Yeu" userId="S::syeu@usc.edu::64809ab2-b335-4999-855e-544e94bf9e36" providerId="AD" clId="Web-{25E912DA-53DE-4DC2-2C0B-85C7E544F7EA}" dt="2022-02-02T06:35:07.704" v="9"/>
          <ac:picMkLst>
            <pc:docMk/>
            <pc:sldMk cId="1409961359" sldId="297"/>
            <ac:picMk id="12" creationId="{49A64333-4BDD-483B-94F8-7A2CA0BEFD28}"/>
          </ac:picMkLst>
        </pc:picChg>
      </pc:sldChg>
      <pc:sldChg chg="delSp">
        <pc:chgData name="Amy Yeu" userId="S::syeu@usc.edu::64809ab2-b335-4999-855e-544e94bf9e36" providerId="AD" clId="Web-{25E912DA-53DE-4DC2-2C0B-85C7E544F7EA}" dt="2022-02-02T06:39:49.203" v="13"/>
        <pc:sldMkLst>
          <pc:docMk/>
          <pc:sldMk cId="389079665" sldId="300"/>
        </pc:sldMkLst>
        <pc:spChg chg="del">
          <ac:chgData name="Amy Yeu" userId="S::syeu@usc.edu::64809ab2-b335-4999-855e-544e94bf9e36" providerId="AD" clId="Web-{25E912DA-53DE-4DC2-2C0B-85C7E544F7EA}" dt="2022-02-02T06:39:49.203" v="13"/>
          <ac:spMkLst>
            <pc:docMk/>
            <pc:sldMk cId="389079665" sldId="300"/>
            <ac:spMk id="7" creationId="{FBD0CF18-B530-4349-9BCB-DB3C6A5AB1E0}"/>
          </ac:spMkLst>
        </pc:spChg>
      </pc:sldChg>
      <pc:sldChg chg="modSp">
        <pc:chgData name="Amy Yeu" userId="S::syeu@usc.edu::64809ab2-b335-4999-855e-544e94bf9e36" providerId="AD" clId="Web-{25E912DA-53DE-4DC2-2C0B-85C7E544F7EA}" dt="2022-02-02T06:40:56.640" v="14"/>
        <pc:sldMkLst>
          <pc:docMk/>
          <pc:sldMk cId="2233276548" sldId="301"/>
        </pc:sldMkLst>
        <pc:picChg chg="mod">
          <ac:chgData name="Amy Yeu" userId="S::syeu@usc.edu::64809ab2-b335-4999-855e-544e94bf9e36" providerId="AD" clId="Web-{25E912DA-53DE-4DC2-2C0B-85C7E544F7EA}" dt="2022-02-02T06:39:12" v="12"/>
          <ac:picMkLst>
            <pc:docMk/>
            <pc:sldMk cId="2233276548" sldId="301"/>
            <ac:picMk id="6" creationId="{5886923A-5FD6-4D46-97FB-6C4C72A10D53}"/>
          </ac:picMkLst>
        </pc:picChg>
        <pc:picChg chg="mod">
          <ac:chgData name="Amy Yeu" userId="S::syeu@usc.edu::64809ab2-b335-4999-855e-544e94bf9e36" providerId="AD" clId="Web-{25E912DA-53DE-4DC2-2C0B-85C7E544F7EA}" dt="2022-02-02T06:40:56.640" v="14"/>
          <ac:picMkLst>
            <pc:docMk/>
            <pc:sldMk cId="2233276548" sldId="301"/>
            <ac:picMk id="8" creationId="{42F13655-202E-4D2E-A9DA-024F2CD7674B}"/>
          </ac:picMkLst>
        </pc:picChg>
      </pc:sldChg>
      <pc:sldChg chg="addSp delSp modSp">
        <pc:chgData name="Amy Yeu" userId="S::syeu@usc.edu::64809ab2-b335-4999-855e-544e94bf9e36" providerId="AD" clId="Web-{25E912DA-53DE-4DC2-2C0B-85C7E544F7EA}" dt="2022-02-02T06:53:00.995" v="26"/>
        <pc:sldMkLst>
          <pc:docMk/>
          <pc:sldMk cId="947808873" sldId="303"/>
        </pc:sldMkLst>
        <pc:spChg chg="ord">
          <ac:chgData name="Amy Yeu" userId="S::syeu@usc.edu::64809ab2-b335-4999-855e-544e94bf9e36" providerId="AD" clId="Web-{25E912DA-53DE-4DC2-2C0B-85C7E544F7EA}" dt="2022-02-02T06:50:08.917" v="19"/>
          <ac:spMkLst>
            <pc:docMk/>
            <pc:sldMk cId="947808873" sldId="303"/>
            <ac:spMk id="2" creationId="{17919BA3-FF04-1040-AE50-5AB777033541}"/>
          </ac:spMkLst>
        </pc:spChg>
        <pc:spChg chg="del">
          <ac:chgData name="Amy Yeu" userId="S::syeu@usc.edu::64809ab2-b335-4999-855e-544e94bf9e36" providerId="AD" clId="Web-{25E912DA-53DE-4DC2-2C0B-85C7E544F7EA}" dt="2022-02-02T06:31:39.299" v="4"/>
          <ac:spMkLst>
            <pc:docMk/>
            <pc:sldMk cId="947808873" sldId="303"/>
            <ac:spMk id="3" creationId="{7A1696FF-C1BA-B143-B7AF-203810523E86}"/>
          </ac:spMkLst>
        </pc:spChg>
        <pc:spChg chg="mod ord modVis">
          <ac:chgData name="Amy Yeu" userId="S::syeu@usc.edu::64809ab2-b335-4999-855e-544e94bf9e36" providerId="AD" clId="Web-{25E912DA-53DE-4DC2-2C0B-85C7E544F7EA}" dt="2022-02-02T06:50:15.964" v="23"/>
          <ac:spMkLst>
            <pc:docMk/>
            <pc:sldMk cId="947808873" sldId="303"/>
            <ac:spMk id="4" creationId="{B8E5F15C-6B87-4392-A467-314DAF6D2D34}"/>
          </ac:spMkLst>
        </pc:spChg>
        <pc:grpChg chg="add">
          <ac:chgData name="Amy Yeu" userId="S::syeu@usc.edu::64809ab2-b335-4999-855e-544e94bf9e36" providerId="AD" clId="Web-{25E912DA-53DE-4DC2-2C0B-85C7E544F7EA}" dt="2022-02-02T06:53:00.995" v="26"/>
          <ac:grpSpMkLst>
            <pc:docMk/>
            <pc:sldMk cId="947808873" sldId="303"/>
            <ac:grpSpMk id="9" creationId="{15B3A826-9238-49BF-8CFF-95502EE91F47}"/>
          </ac:grpSpMkLst>
        </pc:grpChg>
        <pc:picChg chg="mod">
          <ac:chgData name="Amy Yeu" userId="S::syeu@usc.edu::64809ab2-b335-4999-855e-544e94bf9e36" providerId="AD" clId="Web-{25E912DA-53DE-4DC2-2C0B-85C7E544F7EA}" dt="2022-02-02T06:29:50.238" v="1"/>
          <ac:picMkLst>
            <pc:docMk/>
            <pc:sldMk cId="947808873" sldId="303"/>
            <ac:picMk id="7" creationId="{EC3DECE1-241D-44C8-951E-FE72FDB6A8C9}"/>
          </ac:picMkLst>
        </pc:picChg>
        <pc:picChg chg="mod ord">
          <ac:chgData name="Amy Yeu" userId="S::syeu@usc.edu::64809ab2-b335-4999-855e-544e94bf9e36" providerId="AD" clId="Web-{25E912DA-53DE-4DC2-2C0B-85C7E544F7EA}" dt="2022-02-02T06:50:26.089" v="25"/>
          <ac:picMkLst>
            <pc:docMk/>
            <pc:sldMk cId="947808873" sldId="303"/>
            <ac:picMk id="8" creationId="{1EC3FE87-423B-43D1-A28B-353060B54762}"/>
          </ac:picMkLst>
        </pc:picChg>
      </pc:sldChg>
    </pc:docChg>
  </pc:docChgLst>
  <pc:docChgLst>
    <pc:chgData name="Amy Yeu" userId="S::syeu@usc.edu::64809ab2-b335-4999-855e-544e94bf9e36" providerId="AD" clId="Web-{8B479119-46E4-05B2-2A4F-81D01B892636}"/>
    <pc:docChg chg="modSld">
      <pc:chgData name="Amy Yeu" userId="S::syeu@usc.edu::64809ab2-b335-4999-855e-544e94bf9e36" providerId="AD" clId="Web-{8B479119-46E4-05B2-2A4F-81D01B892636}" dt="2022-02-01T22:33:43.292" v="10"/>
      <pc:docMkLst>
        <pc:docMk/>
      </pc:docMkLst>
      <pc:sldChg chg="delSp modSp">
        <pc:chgData name="Amy Yeu" userId="S::syeu@usc.edu::64809ab2-b335-4999-855e-544e94bf9e36" providerId="AD" clId="Web-{8B479119-46E4-05B2-2A4F-81D01B892636}" dt="2022-02-01T22:31:26.965" v="7" actId="1076"/>
        <pc:sldMkLst>
          <pc:docMk/>
          <pc:sldMk cId="389079665" sldId="300"/>
        </pc:sldMkLst>
        <pc:spChg chg="del mod">
          <ac:chgData name="Amy Yeu" userId="S::syeu@usc.edu::64809ab2-b335-4999-855e-544e94bf9e36" providerId="AD" clId="Web-{8B479119-46E4-05B2-2A4F-81D01B892636}" dt="2022-02-01T22:22:55.657" v="3"/>
          <ac:spMkLst>
            <pc:docMk/>
            <pc:sldMk cId="389079665" sldId="300"/>
            <ac:spMk id="3" creationId="{7A1696FF-C1BA-B143-B7AF-203810523E86}"/>
          </ac:spMkLst>
        </pc:spChg>
        <pc:picChg chg="mod">
          <ac:chgData name="Amy Yeu" userId="S::syeu@usc.edu::64809ab2-b335-4999-855e-544e94bf9e36" providerId="AD" clId="Web-{8B479119-46E4-05B2-2A4F-81D01B892636}" dt="2022-02-01T22:31:26.965" v="7" actId="1076"/>
          <ac:picMkLst>
            <pc:docMk/>
            <pc:sldMk cId="389079665" sldId="300"/>
            <ac:picMk id="6" creationId="{EECB9A84-767C-49DC-AFFC-23C6EE70FE59}"/>
          </ac:picMkLst>
        </pc:picChg>
      </pc:sldChg>
      <pc:sldChg chg="modSp">
        <pc:chgData name="Amy Yeu" userId="S::syeu@usc.edu::64809ab2-b335-4999-855e-544e94bf9e36" providerId="AD" clId="Web-{8B479119-46E4-05B2-2A4F-81D01B892636}" dt="2022-02-01T22:33:43.292" v="10"/>
        <pc:sldMkLst>
          <pc:docMk/>
          <pc:sldMk cId="947808873" sldId="303"/>
        </pc:sldMkLst>
        <pc:picChg chg="mod">
          <ac:chgData name="Amy Yeu" userId="S::syeu@usc.edu::64809ab2-b335-4999-855e-544e94bf9e36" providerId="AD" clId="Web-{8B479119-46E4-05B2-2A4F-81D01B892636}" dt="2022-02-01T22:33:35.714" v="9"/>
          <ac:picMkLst>
            <pc:docMk/>
            <pc:sldMk cId="947808873" sldId="303"/>
            <ac:picMk id="6" creationId="{5C6158B3-22BB-40F7-90E0-2F07E3DA06C5}"/>
          </ac:picMkLst>
        </pc:picChg>
        <pc:picChg chg="mod">
          <ac:chgData name="Amy Yeu" userId="S::syeu@usc.edu::64809ab2-b335-4999-855e-544e94bf9e36" providerId="AD" clId="Web-{8B479119-46E4-05B2-2A4F-81D01B892636}" dt="2022-02-01T22:33:43.292" v="10"/>
          <ac:picMkLst>
            <pc:docMk/>
            <pc:sldMk cId="947808873" sldId="303"/>
            <ac:picMk id="8" creationId="{1EC3FE87-423B-43D1-A28B-353060B54762}"/>
          </ac:picMkLst>
        </pc:picChg>
      </pc:sldChg>
    </pc:docChg>
  </pc:docChgLst>
  <pc:docChgLst>
    <pc:chgData name="Amy Yeu" userId="S::syeu@usc.edu::64809ab2-b335-4999-855e-544e94bf9e36" providerId="AD" clId="Web-{87730133-1474-E631-F270-C8676543EE2D}"/>
    <pc:docChg chg="modSld">
      <pc:chgData name="Amy Yeu" userId="S::syeu@usc.edu::64809ab2-b335-4999-855e-544e94bf9e36" providerId="AD" clId="Web-{87730133-1474-E631-F270-C8676543EE2D}" dt="2022-02-02T21:57:07.645" v="1" actId="20577"/>
      <pc:docMkLst>
        <pc:docMk/>
      </pc:docMkLst>
      <pc:sldChg chg="modSp">
        <pc:chgData name="Amy Yeu" userId="S::syeu@usc.edu::64809ab2-b335-4999-855e-544e94bf9e36" providerId="AD" clId="Web-{87730133-1474-E631-F270-C8676543EE2D}" dt="2022-02-02T21:57:07.645" v="1" actId="20577"/>
        <pc:sldMkLst>
          <pc:docMk/>
          <pc:sldMk cId="947808873" sldId="303"/>
        </pc:sldMkLst>
        <pc:spChg chg="mod">
          <ac:chgData name="Amy Yeu" userId="S::syeu@usc.edu::64809ab2-b335-4999-855e-544e94bf9e36" providerId="AD" clId="Web-{87730133-1474-E631-F270-C8676543EE2D}" dt="2022-02-02T21:57:07.645" v="1" actId="20577"/>
          <ac:spMkLst>
            <pc:docMk/>
            <pc:sldMk cId="947808873" sldId="303"/>
            <ac:spMk id="3" creationId="{B1FC47D7-AA4E-47B0-BCD0-7C4ACB9AD3A0}"/>
          </ac:spMkLst>
        </pc:spChg>
      </pc:sldChg>
    </pc:docChg>
  </pc:docChgLst>
  <pc:docChgLst>
    <pc:chgData name="Amy Yeu" userId="S::syeu@usc.edu::64809ab2-b335-4999-855e-544e94bf9e36" providerId="AD" clId="Web-{8E97D741-6562-EBD4-1A1A-2F0B20552D1E}"/>
    <pc:docChg chg="modSld">
      <pc:chgData name="Amy Yeu" userId="S::syeu@usc.edu::64809ab2-b335-4999-855e-544e94bf9e36" providerId="AD" clId="Web-{8E97D741-6562-EBD4-1A1A-2F0B20552D1E}" dt="2022-02-14T17:03:14.832" v="39"/>
      <pc:docMkLst>
        <pc:docMk/>
      </pc:docMkLst>
      <pc:sldChg chg="modCm modNotes">
        <pc:chgData name="Amy Yeu" userId="S::syeu@usc.edu::64809ab2-b335-4999-855e-544e94bf9e36" providerId="AD" clId="Web-{8E97D741-6562-EBD4-1A1A-2F0B20552D1E}" dt="2022-02-14T17:03:14.832" v="39"/>
        <pc:sldMkLst>
          <pc:docMk/>
          <pc:sldMk cId="866671892" sldId="291"/>
        </pc:sldMkLst>
      </pc:sldChg>
      <pc:sldChg chg="modSp modCm">
        <pc:chgData name="Amy Yeu" userId="S::syeu@usc.edu::64809ab2-b335-4999-855e-544e94bf9e36" providerId="AD" clId="Web-{8E97D741-6562-EBD4-1A1A-2F0B20552D1E}" dt="2022-02-14T16:50:25.140" v="26" actId="20577"/>
        <pc:sldMkLst>
          <pc:docMk/>
          <pc:sldMk cId="389079665" sldId="300"/>
        </pc:sldMkLst>
        <pc:spChg chg="mod">
          <ac:chgData name="Amy Yeu" userId="S::syeu@usc.edu::64809ab2-b335-4999-855e-544e94bf9e36" providerId="AD" clId="Web-{8E97D741-6562-EBD4-1A1A-2F0B20552D1E}" dt="2022-02-14T16:50:25.140" v="26" actId="20577"/>
          <ac:spMkLst>
            <pc:docMk/>
            <pc:sldMk cId="389079665" sldId="300"/>
            <ac:spMk id="4" creationId="{B9BC1001-8599-4CA7-86AB-EAD1C503C421}"/>
          </ac:spMkLst>
        </pc:spChg>
      </pc:sldChg>
    </pc:docChg>
  </pc:docChgLst>
  <pc:docChgLst>
    <pc:chgData name="Juliana Calhoun" userId="S::jrcalhou@usc.edu::b6e00576-73dc-43e2-aee8-e023a7b09478" providerId="AD" clId="Web-{4D231878-9215-34CB-B5B3-9AE1217F4933}"/>
    <pc:docChg chg="">
      <pc:chgData name="Juliana Calhoun" userId="S::jrcalhou@usc.edu::b6e00576-73dc-43e2-aee8-e023a7b09478" providerId="AD" clId="Web-{4D231878-9215-34CB-B5B3-9AE1217F4933}" dt="2022-02-10T20:26:45.022" v="1"/>
      <pc:docMkLst>
        <pc:docMk/>
      </pc:docMkLst>
      <pc:sldChg chg="modCm">
        <pc:chgData name="Juliana Calhoun" userId="S::jrcalhou@usc.edu::b6e00576-73dc-43e2-aee8-e023a7b09478" providerId="AD" clId="Web-{4D231878-9215-34CB-B5B3-9AE1217F4933}" dt="2022-02-10T20:26:45.022" v="1"/>
        <pc:sldMkLst>
          <pc:docMk/>
          <pc:sldMk cId="389079665" sldId="300"/>
        </pc:sldMkLst>
      </pc:sldChg>
      <pc:sldChg chg="modCm">
        <pc:chgData name="Juliana Calhoun" userId="S::jrcalhou@usc.edu::b6e00576-73dc-43e2-aee8-e023a7b09478" providerId="AD" clId="Web-{4D231878-9215-34CB-B5B3-9AE1217F4933}" dt="2022-02-10T20:26:35.428" v="0"/>
        <pc:sldMkLst>
          <pc:docMk/>
          <pc:sldMk cId="2815967180" sldId="304"/>
        </pc:sldMkLst>
      </pc:sldChg>
    </pc:docChg>
  </pc:docChgLst>
  <pc:docChgLst>
    <pc:chgData name="Amy Yeu" userId="S::syeu@usc.edu::64809ab2-b335-4999-855e-544e94bf9e36" providerId="AD" clId="Web-{38C8E20E-DF74-2946-B44A-EDDFEDAAFA7A}"/>
    <pc:docChg chg="modSld">
      <pc:chgData name="Amy Yeu" userId="S::syeu@usc.edu::64809ab2-b335-4999-855e-544e94bf9e36" providerId="AD" clId="Web-{38C8E20E-DF74-2946-B44A-EDDFEDAAFA7A}" dt="2022-02-02T22:17:41.439" v="62" actId="1076"/>
      <pc:docMkLst>
        <pc:docMk/>
      </pc:docMkLst>
      <pc:sldChg chg="addSp delSp modSp">
        <pc:chgData name="Amy Yeu" userId="S::syeu@usc.edu::64809ab2-b335-4999-855e-544e94bf9e36" providerId="AD" clId="Web-{38C8E20E-DF74-2946-B44A-EDDFEDAAFA7A}" dt="2022-02-02T22:17:36.080" v="60" actId="1076"/>
        <pc:sldMkLst>
          <pc:docMk/>
          <pc:sldMk cId="1409961359" sldId="297"/>
        </pc:sldMkLst>
        <pc:spChg chg="del">
          <ac:chgData name="Amy Yeu" userId="S::syeu@usc.edu::64809ab2-b335-4999-855e-544e94bf9e36" providerId="AD" clId="Web-{38C8E20E-DF74-2946-B44A-EDDFEDAAFA7A}" dt="2022-02-02T22:13:52.534" v="26"/>
          <ac:spMkLst>
            <pc:docMk/>
            <pc:sldMk cId="1409961359" sldId="297"/>
            <ac:spMk id="3" creationId="{7A1696FF-C1BA-B143-B7AF-203810523E86}"/>
          </ac:spMkLst>
        </pc:spChg>
        <pc:picChg chg="del">
          <ac:chgData name="Amy Yeu" userId="S::syeu@usc.edu::64809ab2-b335-4999-855e-544e94bf9e36" providerId="AD" clId="Web-{38C8E20E-DF74-2946-B44A-EDDFEDAAFA7A}" dt="2022-02-02T22:13:46.113" v="23"/>
          <ac:picMkLst>
            <pc:docMk/>
            <pc:sldMk cId="1409961359" sldId="297"/>
            <ac:picMk id="6" creationId="{B04DC1D9-1F56-436B-AB99-78D7FE51D799}"/>
          </ac:picMkLst>
        </pc:picChg>
        <pc:picChg chg="add mod ord">
          <ac:chgData name="Amy Yeu" userId="S::syeu@usc.edu::64809ab2-b335-4999-855e-544e94bf9e36" providerId="AD" clId="Web-{38C8E20E-DF74-2946-B44A-EDDFEDAAFA7A}" dt="2022-02-02T22:17:36.080" v="60" actId="1076"/>
          <ac:picMkLst>
            <pc:docMk/>
            <pc:sldMk cId="1409961359" sldId="297"/>
            <ac:picMk id="7" creationId="{6E02B5D1-233A-4606-A565-75B48DB61E2F}"/>
          </ac:picMkLst>
        </pc:picChg>
        <pc:picChg chg="del">
          <ac:chgData name="Amy Yeu" userId="S::syeu@usc.edu::64809ab2-b335-4999-855e-544e94bf9e36" providerId="AD" clId="Web-{38C8E20E-DF74-2946-B44A-EDDFEDAAFA7A}" dt="2022-02-02T22:13:46.597" v="24"/>
          <ac:picMkLst>
            <pc:docMk/>
            <pc:sldMk cId="1409961359" sldId="297"/>
            <ac:picMk id="8" creationId="{0CF73635-B4E6-4B0A-ABC1-4AE1A24C441E}"/>
          </ac:picMkLst>
        </pc:picChg>
        <pc:picChg chg="del">
          <ac:chgData name="Amy Yeu" userId="S::syeu@usc.edu::64809ab2-b335-4999-855e-544e94bf9e36" providerId="AD" clId="Web-{38C8E20E-DF74-2946-B44A-EDDFEDAAFA7A}" dt="2022-02-02T22:13:47.097" v="25"/>
          <ac:picMkLst>
            <pc:docMk/>
            <pc:sldMk cId="1409961359" sldId="297"/>
            <ac:picMk id="12" creationId="{49A64333-4BDD-483B-94F8-7A2CA0BEFD28}"/>
          </ac:picMkLst>
        </pc:picChg>
      </pc:sldChg>
      <pc:sldChg chg="addSp delSp modSp">
        <pc:chgData name="Amy Yeu" userId="S::syeu@usc.edu::64809ab2-b335-4999-855e-544e94bf9e36" providerId="AD" clId="Web-{38C8E20E-DF74-2946-B44A-EDDFEDAAFA7A}" dt="2022-02-02T22:17:41.439" v="62" actId="1076"/>
        <pc:sldMkLst>
          <pc:docMk/>
          <pc:sldMk cId="2233276548" sldId="301"/>
        </pc:sldMkLst>
        <pc:spChg chg="add del">
          <ac:chgData name="Amy Yeu" userId="S::syeu@usc.edu::64809ab2-b335-4999-855e-544e94bf9e36" providerId="AD" clId="Web-{38C8E20E-DF74-2946-B44A-EDDFEDAAFA7A}" dt="2022-02-02T22:16:38.627" v="48"/>
          <ac:spMkLst>
            <pc:docMk/>
            <pc:sldMk cId="2233276548" sldId="301"/>
            <ac:spMk id="3" creationId="{7A1696FF-C1BA-B143-B7AF-203810523E86}"/>
          </ac:spMkLst>
        </pc:spChg>
        <pc:picChg chg="add del mod ord">
          <ac:chgData name="Amy Yeu" userId="S::syeu@usc.edu::64809ab2-b335-4999-855e-544e94bf9e36" providerId="AD" clId="Web-{38C8E20E-DF74-2946-B44A-EDDFEDAAFA7A}" dt="2022-02-02T22:15:55.455" v="42"/>
          <ac:picMkLst>
            <pc:docMk/>
            <pc:sldMk cId="2233276548" sldId="301"/>
            <ac:picMk id="5" creationId="{6B2D6C01-FD15-409F-969C-BD3F8978626C}"/>
          </ac:picMkLst>
        </pc:picChg>
        <pc:picChg chg="add del">
          <ac:chgData name="Amy Yeu" userId="S::syeu@usc.edu::64809ab2-b335-4999-855e-544e94bf9e36" providerId="AD" clId="Web-{38C8E20E-DF74-2946-B44A-EDDFEDAAFA7A}" dt="2022-02-02T22:16:35.268" v="47"/>
          <ac:picMkLst>
            <pc:docMk/>
            <pc:sldMk cId="2233276548" sldId="301"/>
            <ac:picMk id="6" creationId="{5886923A-5FD6-4D46-97FB-6C4C72A10D53}"/>
          </ac:picMkLst>
        </pc:picChg>
        <pc:picChg chg="add del mod">
          <ac:chgData name="Amy Yeu" userId="S::syeu@usc.edu::64809ab2-b335-4999-855e-544e94bf9e36" providerId="AD" clId="Web-{38C8E20E-DF74-2946-B44A-EDDFEDAAFA7A}" dt="2022-02-02T22:16:34.533" v="46"/>
          <ac:picMkLst>
            <pc:docMk/>
            <pc:sldMk cId="2233276548" sldId="301"/>
            <ac:picMk id="8" creationId="{42F13655-202E-4D2E-A9DA-024F2CD7674B}"/>
          </ac:picMkLst>
        </pc:picChg>
        <pc:picChg chg="add mod ord">
          <ac:chgData name="Amy Yeu" userId="S::syeu@usc.edu::64809ab2-b335-4999-855e-544e94bf9e36" providerId="AD" clId="Web-{38C8E20E-DF74-2946-B44A-EDDFEDAAFA7A}" dt="2022-02-02T22:17:41.439" v="62" actId="1076"/>
          <ac:picMkLst>
            <pc:docMk/>
            <pc:sldMk cId="2233276548" sldId="301"/>
            <ac:picMk id="9" creationId="{DCD84807-B155-4844-9895-F5E800FF0960}"/>
          </ac:picMkLst>
        </pc:picChg>
      </pc:sldChg>
      <pc:sldChg chg="addSp delSp modSp">
        <pc:chgData name="Amy Yeu" userId="S::syeu@usc.edu::64809ab2-b335-4999-855e-544e94bf9e36" providerId="AD" clId="Web-{38C8E20E-DF74-2946-B44A-EDDFEDAAFA7A}" dt="2022-02-02T22:17:28.267" v="57" actId="1076"/>
        <pc:sldMkLst>
          <pc:docMk/>
          <pc:sldMk cId="947808873" sldId="303"/>
        </pc:sldMkLst>
        <pc:spChg chg="del ord">
          <ac:chgData name="Amy Yeu" userId="S::syeu@usc.edu::64809ab2-b335-4999-855e-544e94bf9e36" providerId="AD" clId="Web-{38C8E20E-DF74-2946-B44A-EDDFEDAAFA7A}" dt="2022-02-02T22:07:58.959" v="2"/>
          <ac:spMkLst>
            <pc:docMk/>
            <pc:sldMk cId="947808873" sldId="303"/>
            <ac:spMk id="4" creationId="{B8E5F15C-6B87-4392-A467-314DAF6D2D34}"/>
          </ac:spMkLst>
        </pc:spChg>
        <pc:spChg chg="add del mod">
          <ac:chgData name="Amy Yeu" userId="S::syeu@usc.edu::64809ab2-b335-4999-855e-544e94bf9e36" providerId="AD" clId="Web-{38C8E20E-DF74-2946-B44A-EDDFEDAAFA7A}" dt="2022-02-02T22:09:12.896" v="6"/>
          <ac:spMkLst>
            <pc:docMk/>
            <pc:sldMk cId="947808873" sldId="303"/>
            <ac:spMk id="12" creationId="{B3463DDF-8862-492C-B991-7003C8209F4B}"/>
          </ac:spMkLst>
        </pc:spChg>
        <pc:spChg chg="add del mod">
          <ac:chgData name="Amy Yeu" userId="S::syeu@usc.edu::64809ab2-b335-4999-855e-544e94bf9e36" providerId="AD" clId="Web-{38C8E20E-DF74-2946-B44A-EDDFEDAAFA7A}" dt="2022-02-02T22:09:25.130" v="8"/>
          <ac:spMkLst>
            <pc:docMk/>
            <pc:sldMk cId="947808873" sldId="303"/>
            <ac:spMk id="15" creationId="{906657FD-C0FE-46E0-B0DD-460D6025A8F5}"/>
          </ac:spMkLst>
        </pc:spChg>
        <pc:spChg chg="add del mod">
          <ac:chgData name="Amy Yeu" userId="S::syeu@usc.edu::64809ab2-b335-4999-855e-544e94bf9e36" providerId="AD" clId="Web-{38C8E20E-DF74-2946-B44A-EDDFEDAAFA7A}" dt="2022-02-02T22:10:05.771" v="10"/>
          <ac:spMkLst>
            <pc:docMk/>
            <pc:sldMk cId="947808873" sldId="303"/>
            <ac:spMk id="18" creationId="{ADB1CED5-AAB7-4649-A5FF-4F8817A8D56F}"/>
          </ac:spMkLst>
        </pc:spChg>
        <pc:spChg chg="add del mod">
          <ac:chgData name="Amy Yeu" userId="S::syeu@usc.edu::64809ab2-b335-4999-855e-544e94bf9e36" providerId="AD" clId="Web-{38C8E20E-DF74-2946-B44A-EDDFEDAAFA7A}" dt="2022-02-02T22:10:32.208" v="14"/>
          <ac:spMkLst>
            <pc:docMk/>
            <pc:sldMk cId="947808873" sldId="303"/>
            <ac:spMk id="21" creationId="{B9E46459-3516-4874-93A6-D3DD8068E5FD}"/>
          </ac:spMkLst>
        </pc:spChg>
        <pc:spChg chg="add del mod">
          <ac:chgData name="Amy Yeu" userId="S::syeu@usc.edu::64809ab2-b335-4999-855e-544e94bf9e36" providerId="AD" clId="Web-{38C8E20E-DF74-2946-B44A-EDDFEDAAFA7A}" dt="2022-02-02T22:11:25.645" v="16"/>
          <ac:spMkLst>
            <pc:docMk/>
            <pc:sldMk cId="947808873" sldId="303"/>
            <ac:spMk id="24" creationId="{E196807B-58D9-464E-86D1-610D384229F3}"/>
          </ac:spMkLst>
        </pc:spChg>
        <pc:grpChg chg="del">
          <ac:chgData name="Amy Yeu" userId="S::syeu@usc.edu::64809ab2-b335-4999-855e-544e94bf9e36" providerId="AD" clId="Web-{38C8E20E-DF74-2946-B44A-EDDFEDAAFA7A}" dt="2022-02-02T22:06:17.257" v="1"/>
          <ac:grpSpMkLst>
            <pc:docMk/>
            <pc:sldMk cId="947808873" sldId="303"/>
            <ac:grpSpMk id="9" creationId="{15B3A826-9238-49BF-8CFF-95502EE91F47}"/>
          </ac:grpSpMkLst>
        </pc:grpChg>
        <pc:picChg chg="add del mod ord">
          <ac:chgData name="Amy Yeu" userId="S::syeu@usc.edu::64809ab2-b335-4999-855e-544e94bf9e36" providerId="AD" clId="Web-{38C8E20E-DF74-2946-B44A-EDDFEDAAFA7A}" dt="2022-02-02T22:08:21.553" v="5"/>
          <ac:picMkLst>
            <pc:docMk/>
            <pc:sldMk cId="947808873" sldId="303"/>
            <ac:picMk id="10" creationId="{12EB670F-1191-4BDA-8579-803DB88B3ED8}"/>
          </ac:picMkLst>
        </pc:picChg>
        <pc:picChg chg="add del mod ord">
          <ac:chgData name="Amy Yeu" userId="S::syeu@usc.edu::64809ab2-b335-4999-855e-544e94bf9e36" providerId="AD" clId="Web-{38C8E20E-DF74-2946-B44A-EDDFEDAAFA7A}" dt="2022-02-02T22:09:21.287" v="7"/>
          <ac:picMkLst>
            <pc:docMk/>
            <pc:sldMk cId="947808873" sldId="303"/>
            <ac:picMk id="13" creationId="{20FC4287-2BA6-45F5-AD85-24AF737A78F9}"/>
          </ac:picMkLst>
        </pc:picChg>
        <pc:picChg chg="add del mod ord">
          <ac:chgData name="Amy Yeu" userId="S::syeu@usc.edu::64809ab2-b335-4999-855e-544e94bf9e36" providerId="AD" clId="Web-{38C8E20E-DF74-2946-B44A-EDDFEDAAFA7A}" dt="2022-02-02T22:09:30.333" v="9"/>
          <ac:picMkLst>
            <pc:docMk/>
            <pc:sldMk cId="947808873" sldId="303"/>
            <ac:picMk id="16" creationId="{0BEC6873-E947-46AD-AC69-A175F461D1E6}"/>
          </ac:picMkLst>
        </pc:picChg>
        <pc:picChg chg="add del mod ord">
          <ac:chgData name="Amy Yeu" userId="S::syeu@usc.edu::64809ab2-b335-4999-855e-544e94bf9e36" providerId="AD" clId="Web-{38C8E20E-DF74-2946-B44A-EDDFEDAAFA7A}" dt="2022-02-02T22:10:17.958" v="13"/>
          <ac:picMkLst>
            <pc:docMk/>
            <pc:sldMk cId="947808873" sldId="303"/>
            <ac:picMk id="19" creationId="{AFEEE5E4-F800-43F5-B5ED-FFE04FF81AC7}"/>
          </ac:picMkLst>
        </pc:picChg>
        <pc:picChg chg="add del mod ord">
          <ac:chgData name="Amy Yeu" userId="S::syeu@usc.edu::64809ab2-b335-4999-855e-544e94bf9e36" providerId="AD" clId="Web-{38C8E20E-DF74-2946-B44A-EDDFEDAAFA7A}" dt="2022-02-02T22:10:56.161" v="15"/>
          <ac:picMkLst>
            <pc:docMk/>
            <pc:sldMk cId="947808873" sldId="303"/>
            <ac:picMk id="22" creationId="{8C9C5B5E-F8EB-4D04-AD0E-CCE05109B2FB}"/>
          </ac:picMkLst>
        </pc:picChg>
        <pc:picChg chg="add mod ord">
          <ac:chgData name="Amy Yeu" userId="S::syeu@usc.edu::64809ab2-b335-4999-855e-544e94bf9e36" providerId="AD" clId="Web-{38C8E20E-DF74-2946-B44A-EDDFEDAAFA7A}" dt="2022-02-02T22:17:28.267" v="57" actId="1076"/>
          <ac:picMkLst>
            <pc:docMk/>
            <pc:sldMk cId="947808873" sldId="303"/>
            <ac:picMk id="25" creationId="{B4D787A6-4D65-4DB5-8EDE-72B39CE39787}"/>
          </ac:picMkLst>
        </pc:picChg>
      </pc:sldChg>
    </pc:docChg>
  </pc:docChgLst>
  <pc:docChgLst>
    <pc:chgData name="Amy Yeu" userId="S::syeu@usc.edu::64809ab2-b335-4999-855e-544e94bf9e36" providerId="AD" clId="Web-{FF4C62C1-90D5-CB9C-200B-7BF2D90CFCB0}"/>
    <pc:docChg chg="modSld">
      <pc:chgData name="Amy Yeu" userId="S::syeu@usc.edu::64809ab2-b335-4999-855e-544e94bf9e36" providerId="AD" clId="Web-{FF4C62C1-90D5-CB9C-200B-7BF2D90CFCB0}" dt="2022-02-02T22:23:39.424" v="16"/>
      <pc:docMkLst>
        <pc:docMk/>
      </pc:docMkLst>
      <pc:sldChg chg="modCm">
        <pc:chgData name="Amy Yeu" userId="S::syeu@usc.edu::64809ab2-b335-4999-855e-544e94bf9e36" providerId="AD" clId="Web-{FF4C62C1-90D5-CB9C-200B-7BF2D90CFCB0}" dt="2022-02-02T22:23:39.424" v="16"/>
        <pc:sldMkLst>
          <pc:docMk/>
          <pc:sldMk cId="3544980031" sldId="285"/>
        </pc:sldMkLst>
      </pc:sldChg>
      <pc:sldChg chg="modSp">
        <pc:chgData name="Amy Yeu" userId="S::syeu@usc.edu::64809ab2-b335-4999-855e-544e94bf9e36" providerId="AD" clId="Web-{FF4C62C1-90D5-CB9C-200B-7BF2D90CFCB0}" dt="2022-02-02T22:19:56.783" v="4"/>
        <pc:sldMkLst>
          <pc:docMk/>
          <pc:sldMk cId="866671892" sldId="291"/>
        </pc:sldMkLst>
        <pc:spChg chg="ord">
          <ac:chgData name="Amy Yeu" userId="S::syeu@usc.edu::64809ab2-b335-4999-855e-544e94bf9e36" providerId="AD" clId="Web-{FF4C62C1-90D5-CB9C-200B-7BF2D90CFCB0}" dt="2022-02-02T22:19:51.908" v="2"/>
          <ac:spMkLst>
            <pc:docMk/>
            <pc:sldMk cId="866671892" sldId="291"/>
            <ac:spMk id="2" creationId="{4A065C83-6CA3-8E4E-80BC-A9D823795864}"/>
          </ac:spMkLst>
        </pc:spChg>
        <pc:spChg chg="ord">
          <ac:chgData name="Amy Yeu" userId="S::syeu@usc.edu::64809ab2-b335-4999-855e-544e94bf9e36" providerId="AD" clId="Web-{FF4C62C1-90D5-CB9C-200B-7BF2D90CFCB0}" dt="2022-02-02T22:19:56.783" v="4"/>
          <ac:spMkLst>
            <pc:docMk/>
            <pc:sldMk cId="866671892" sldId="291"/>
            <ac:spMk id="5" creationId="{F7559EEE-EA26-45CF-85CD-63EF3D589640}"/>
          </ac:spMkLst>
        </pc:spChg>
      </pc:sldChg>
      <pc:sldChg chg="modSp">
        <pc:chgData name="Amy Yeu" userId="S::syeu@usc.edu::64809ab2-b335-4999-855e-544e94bf9e36" providerId="AD" clId="Web-{FF4C62C1-90D5-CB9C-200B-7BF2D90CFCB0}" dt="2022-02-02T22:20:26.345" v="7"/>
        <pc:sldMkLst>
          <pc:docMk/>
          <pc:sldMk cId="1409961359" sldId="297"/>
        </pc:sldMkLst>
        <pc:spChg chg="ord">
          <ac:chgData name="Amy Yeu" userId="S::syeu@usc.edu::64809ab2-b335-4999-855e-544e94bf9e36" providerId="AD" clId="Web-{FF4C62C1-90D5-CB9C-200B-7BF2D90CFCB0}" dt="2022-02-02T22:20:17.517" v="5"/>
          <ac:spMkLst>
            <pc:docMk/>
            <pc:sldMk cId="1409961359" sldId="297"/>
            <ac:spMk id="2" creationId="{17919BA3-FF04-1040-AE50-5AB777033541}"/>
          </ac:spMkLst>
        </pc:spChg>
        <pc:spChg chg="ord">
          <ac:chgData name="Amy Yeu" userId="S::syeu@usc.edu::64809ab2-b335-4999-855e-544e94bf9e36" providerId="AD" clId="Web-{FF4C62C1-90D5-CB9C-200B-7BF2D90CFCB0}" dt="2022-02-02T22:20:26.345" v="7"/>
          <ac:spMkLst>
            <pc:docMk/>
            <pc:sldMk cId="1409961359" sldId="297"/>
            <ac:spMk id="4" creationId="{BA376D16-17E3-423E-9C30-42F5F7FB7E01}"/>
          </ac:spMkLst>
        </pc:spChg>
      </pc:sldChg>
      <pc:sldChg chg="modSp">
        <pc:chgData name="Amy Yeu" userId="S::syeu@usc.edu::64809ab2-b335-4999-855e-544e94bf9e36" providerId="AD" clId="Web-{FF4C62C1-90D5-CB9C-200B-7BF2D90CFCB0}" dt="2022-02-02T22:22:13.595" v="15"/>
        <pc:sldMkLst>
          <pc:docMk/>
          <pc:sldMk cId="2233276548" sldId="301"/>
        </pc:sldMkLst>
        <pc:spChg chg="ord">
          <ac:chgData name="Amy Yeu" userId="S::syeu@usc.edu::64809ab2-b335-4999-855e-544e94bf9e36" providerId="AD" clId="Web-{FF4C62C1-90D5-CB9C-200B-7BF2D90CFCB0}" dt="2022-02-02T22:22:13.595" v="15"/>
          <ac:spMkLst>
            <pc:docMk/>
            <pc:sldMk cId="2233276548" sldId="301"/>
            <ac:spMk id="2" creationId="{17919BA3-FF04-1040-AE50-5AB777033541}"/>
          </ac:spMkLst>
        </pc:spChg>
        <pc:spChg chg="ord">
          <ac:chgData name="Amy Yeu" userId="S::syeu@usc.edu::64809ab2-b335-4999-855e-544e94bf9e36" providerId="AD" clId="Web-{FF4C62C1-90D5-CB9C-200B-7BF2D90CFCB0}" dt="2022-02-02T22:21:32.548" v="12"/>
          <ac:spMkLst>
            <pc:docMk/>
            <pc:sldMk cId="2233276548" sldId="301"/>
            <ac:spMk id="7" creationId="{8124956E-B6C9-4CAE-B858-1845BA285D68}"/>
          </ac:spMkLst>
        </pc:spChg>
      </pc:sldChg>
      <pc:sldChg chg="modSp">
        <pc:chgData name="Amy Yeu" userId="S::syeu@usc.edu::64809ab2-b335-4999-855e-544e94bf9e36" providerId="AD" clId="Web-{FF4C62C1-90D5-CB9C-200B-7BF2D90CFCB0}" dt="2022-02-02T22:20:41.001" v="9"/>
        <pc:sldMkLst>
          <pc:docMk/>
          <pc:sldMk cId="947808873" sldId="303"/>
        </pc:sldMkLst>
        <pc:spChg chg="mod ord modVis">
          <ac:chgData name="Amy Yeu" userId="S::syeu@usc.edu::64809ab2-b335-4999-855e-544e94bf9e36" providerId="AD" clId="Web-{FF4C62C1-90D5-CB9C-200B-7BF2D90CFCB0}" dt="2022-02-02T22:20:41.001" v="9"/>
          <ac:spMkLst>
            <pc:docMk/>
            <pc:sldMk cId="947808873" sldId="303"/>
            <ac:spMk id="2" creationId="{17919BA3-FF04-1040-AE50-5AB777033541}"/>
          </ac:spMkLst>
        </pc:spChg>
        <pc:picChg chg="ord">
          <ac:chgData name="Amy Yeu" userId="S::syeu@usc.edu::64809ab2-b335-4999-855e-544e94bf9e36" providerId="AD" clId="Web-{FF4C62C1-90D5-CB9C-200B-7BF2D90CFCB0}" dt="2022-02-02T22:19:28.314" v="1"/>
          <ac:picMkLst>
            <pc:docMk/>
            <pc:sldMk cId="947808873" sldId="303"/>
            <ac:picMk id="25" creationId="{B4D787A6-4D65-4DB5-8EDE-72B39CE39787}"/>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9FE32B-9CA2-2F4B-9804-71437D3DF4F6}" type="datetimeFigureOut">
              <a:rPr lang="en-US" smtClean="0"/>
              <a:t>3/4/2022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019D91-D33E-2047-964C-331174639827}" type="slidenum">
              <a:rPr lang="en-US" smtClean="0"/>
              <a:t>‹#›</a:t>
            </a:fld>
            <a:endParaRPr lang="en-US"/>
          </a:p>
        </p:txBody>
      </p:sp>
    </p:spTree>
    <p:extLst>
      <p:ext uri="{BB962C8B-B14F-4D97-AF65-F5344CB8AC3E}">
        <p14:creationId xmlns:p14="http://schemas.microsoft.com/office/powerpoint/2010/main" val="3172655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dirty="0"/>
              <a:t>Hello, welcome to the </a:t>
            </a:r>
            <a:r>
              <a:rPr lang="en-US" dirty="0" err="1"/>
              <a:t>Kortschak</a:t>
            </a:r>
            <a:r>
              <a:rPr lang="en-US" dirty="0"/>
              <a:t> Center for Learning and Creativity on-demand workshop. My name is Amy Yeu, and I’m an occupational therapy doctoral resident and an academic coach. Today, I will talk about signs and strategies to overcome Imposter Syndrome.</a:t>
            </a:r>
          </a:p>
        </p:txBody>
      </p:sp>
      <p:sp>
        <p:nvSpPr>
          <p:cNvPr id="4" name="投影片編號版面配置區 3"/>
          <p:cNvSpPr>
            <a:spLocks noGrp="1"/>
          </p:cNvSpPr>
          <p:nvPr>
            <p:ph type="sldNum" sz="quarter" idx="5"/>
          </p:nvPr>
        </p:nvSpPr>
        <p:spPr/>
        <p:txBody>
          <a:bodyPr/>
          <a:lstStyle/>
          <a:p>
            <a:fld id="{30019D91-D33E-2047-964C-331174639827}" type="slidenum">
              <a:rPr lang="en-US" smtClean="0"/>
              <a:t>1</a:t>
            </a:fld>
            <a:endParaRPr lang="en-US"/>
          </a:p>
        </p:txBody>
      </p:sp>
    </p:spTree>
    <p:extLst>
      <p:ext uri="{BB962C8B-B14F-4D97-AF65-F5344CB8AC3E}">
        <p14:creationId xmlns:p14="http://schemas.microsoft.com/office/powerpoint/2010/main" val="188124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start with the definition and reasons that cause Imposter Syndrome, identify symptoms people might experience, and discuss strategies to overcome it.</a:t>
            </a:r>
          </a:p>
        </p:txBody>
      </p:sp>
      <p:sp>
        <p:nvSpPr>
          <p:cNvPr id="4" name="Slide Number Placeholder 3"/>
          <p:cNvSpPr>
            <a:spLocks noGrp="1"/>
          </p:cNvSpPr>
          <p:nvPr>
            <p:ph type="sldNum" sz="quarter" idx="5"/>
          </p:nvPr>
        </p:nvSpPr>
        <p:spPr/>
        <p:txBody>
          <a:bodyPr/>
          <a:lstStyle/>
          <a:p>
            <a:fld id="{30019D91-D33E-2047-964C-331174639827}" type="slidenum">
              <a:rPr lang="en-US" smtClean="0"/>
              <a:t>2</a:t>
            </a:fld>
            <a:endParaRPr lang="en-US"/>
          </a:p>
        </p:txBody>
      </p:sp>
    </p:spTree>
    <p:extLst>
      <p:ext uri="{BB962C8B-B14F-4D97-AF65-F5344CB8AC3E}">
        <p14:creationId xmlns:p14="http://schemas.microsoft.com/office/powerpoint/2010/main" val="1234377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dirty="0"/>
              <a:t>The term Imposter Syndrome was first proposed by Clance and Imes in 1978. This is an internal feeling of inauthenticity and fear of being found out as a fake. </a:t>
            </a:r>
          </a:p>
          <a:p>
            <a:endParaRPr lang="en-US" dirty="0"/>
          </a:p>
          <a:p>
            <a:r>
              <a:rPr lang="en-US" dirty="0"/>
              <a:t>Those experiencing Imposter Syndrome believe their achievements and success are due to luck, timing, support from others rather than their own experiences and skills despite external evidence of their competence. Instead of internalizing their accomplishments, they are self-doubting, personalizing failures and mistakes as inadequate, and struggling to meet their high-standard or others’ expectations.</a:t>
            </a:r>
            <a:endParaRPr lang="en-US" dirty="0">
              <a:cs typeface="Calibri"/>
            </a:endParaRPr>
          </a:p>
          <a:p>
            <a:endParaRPr lang="en-US" dirty="0"/>
          </a:p>
          <a:p>
            <a:pPr>
              <a:defRPr/>
            </a:pPr>
            <a:r>
              <a:rPr lang="en-US" dirty="0"/>
              <a:t>Although Imposter Syndrome is not currently listed in the Diagnostic and Statistical Manual of Mental Disorders, as known as DSM-5, as a diagnosable disability, research has shown that Imposter syndrome can impair work performance and satisfaction and affect psychological well-being, leading to perfectionism, burnout, depression, anxiety, low self-esteem, somatic symptoms, and social dysfunctions.</a:t>
            </a:r>
            <a:endParaRPr lang="en-US" sz="1000" dirty="0">
              <a:solidFill>
                <a:srgbClr val="222222"/>
              </a:solidFill>
            </a:endParaRPr>
          </a:p>
        </p:txBody>
      </p:sp>
      <p:sp>
        <p:nvSpPr>
          <p:cNvPr id="4" name="投影片編號版面配置區 3"/>
          <p:cNvSpPr>
            <a:spLocks noGrp="1"/>
          </p:cNvSpPr>
          <p:nvPr>
            <p:ph type="sldNum" sz="quarter" idx="5"/>
          </p:nvPr>
        </p:nvSpPr>
        <p:spPr/>
        <p:txBody>
          <a:bodyPr/>
          <a:lstStyle/>
          <a:p>
            <a:fld id="{30019D91-D33E-2047-964C-331174639827}" type="slidenum">
              <a:rPr lang="en-US" smtClean="0"/>
              <a:t>3</a:t>
            </a:fld>
            <a:endParaRPr lang="en-US"/>
          </a:p>
        </p:txBody>
      </p:sp>
    </p:spTree>
    <p:extLst>
      <p:ext uri="{BB962C8B-B14F-4D97-AF65-F5344CB8AC3E}">
        <p14:creationId xmlns:p14="http://schemas.microsoft.com/office/powerpoint/2010/main" val="1004399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defRPr/>
            </a:pPr>
            <a:r>
              <a:rPr lang="en-US" dirty="0"/>
              <a:t>One cause of Imposter Syndrome is due to depression and anxiety, resulting in self-deprecation and being overly concerned with the reactions of others. </a:t>
            </a:r>
            <a:endParaRPr lang="en-US"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a:defRPr/>
            </a:pPr>
            <a:r>
              <a:rPr lang="en-US" dirty="0"/>
              <a:t>Another cause is personal traits- people who label themselves with perfectionism, self-criticism, or are considered to be high achievers may consistently compare themselves with others, judge themselves harshly and sense that they cannot live up to expectations. </a:t>
            </a:r>
            <a:endParaRPr lang="en-US"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a:defRPr/>
            </a:pPr>
            <a:r>
              <a:rPr lang="en-US" dirty="0"/>
              <a:t>Imposter Syndrome can also rise from external achievement pressure. For example, students with high achieving parents, outstanding siblings, or those who are told to be high achieving in every area may receive mixed messages about competency and achievements. Other factors such as school dynamics, social norms or expectations can also lead to unhealthy beliefs and critical self-consciousness.</a:t>
            </a:r>
            <a:endParaRPr lang="en-US"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a:defRPr/>
            </a:pPr>
            <a:r>
              <a:rPr lang="en-US" dirty="0"/>
              <a:t>Additionally, members of minority groups; for instance, first-generation students, BIPOC (black, indigenous, people of color), low-income communities, or systemically stigmatized groups are more likely to experience Imposter Syndrome.</a:t>
            </a:r>
            <a:endParaRPr lang="en-US">
              <a:cs typeface="Calibri"/>
            </a:endParaRPr>
          </a:p>
        </p:txBody>
      </p:sp>
      <p:sp>
        <p:nvSpPr>
          <p:cNvPr id="4" name="投影片編號版面配置區 3"/>
          <p:cNvSpPr>
            <a:spLocks noGrp="1"/>
          </p:cNvSpPr>
          <p:nvPr>
            <p:ph type="sldNum" sz="quarter" idx="5"/>
          </p:nvPr>
        </p:nvSpPr>
        <p:spPr/>
        <p:txBody>
          <a:bodyPr/>
          <a:lstStyle/>
          <a:p>
            <a:fld id="{30019D91-D33E-2047-964C-331174639827}" type="slidenum">
              <a:rPr lang="en-US" smtClean="0"/>
              <a:t>4</a:t>
            </a:fld>
            <a:endParaRPr lang="en-US"/>
          </a:p>
        </p:txBody>
      </p:sp>
    </p:spTree>
    <p:extLst>
      <p:ext uri="{BB962C8B-B14F-4D97-AF65-F5344CB8AC3E}">
        <p14:creationId xmlns:p14="http://schemas.microsoft.com/office/powerpoint/2010/main" val="3777819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defRPr/>
            </a:pPr>
            <a:r>
              <a:rPr lang="en-US" dirty="0"/>
              <a:t>Here are some common psychological, cognitive, and behavioral symptoms experienced by people with Imposter Syndrome, which you can assess and reflect on yourself. </a:t>
            </a:r>
            <a:endParaRPr lang="en-US"/>
          </a:p>
          <a:p>
            <a:pPr>
              <a:defRPr/>
            </a:pPr>
            <a:r>
              <a:rPr lang="en-US" dirty="0"/>
              <a:t> </a:t>
            </a:r>
            <a:endParaRPr lang="en-US" dirty="0">
              <a:cs typeface="Calibri"/>
            </a:endParaRPr>
          </a:p>
          <a:p>
            <a:pPr>
              <a:defRPr/>
            </a:pPr>
            <a:r>
              <a:rPr lang="en-US" dirty="0"/>
              <a:t>You may feel unease about not being perfect and afraid of mistakes,  self-doubt abilities, ascribe success to external support, overwork to stand out, condescend to others, or be having thoughts and feelings of being an imposter.</a:t>
            </a:r>
          </a:p>
          <a:p>
            <a:pPr>
              <a:defRPr/>
            </a:pPr>
            <a:endParaRPr lang="en-US" dirty="0">
              <a:cs typeface="Calibri"/>
            </a:endParaRPr>
          </a:p>
          <a:p>
            <a:pPr>
              <a:defRPr/>
            </a:pPr>
            <a:endParaRPr lang="en-US" dirty="0">
              <a:cs typeface="Calibri"/>
            </a:endParaRPr>
          </a:p>
        </p:txBody>
      </p:sp>
      <p:sp>
        <p:nvSpPr>
          <p:cNvPr id="4" name="投影片編號版面配置區 3"/>
          <p:cNvSpPr>
            <a:spLocks noGrp="1"/>
          </p:cNvSpPr>
          <p:nvPr>
            <p:ph type="sldNum" sz="quarter" idx="5"/>
          </p:nvPr>
        </p:nvSpPr>
        <p:spPr/>
        <p:txBody>
          <a:bodyPr/>
          <a:lstStyle/>
          <a:p>
            <a:fld id="{30019D91-D33E-2047-964C-331174639827}" type="slidenum">
              <a:rPr lang="en-US" smtClean="0"/>
              <a:t>5</a:t>
            </a:fld>
            <a:endParaRPr lang="en-US"/>
          </a:p>
        </p:txBody>
      </p:sp>
    </p:spTree>
    <p:extLst>
      <p:ext uri="{BB962C8B-B14F-4D97-AF65-F5344CB8AC3E}">
        <p14:creationId xmlns:p14="http://schemas.microsoft.com/office/powerpoint/2010/main" val="2382046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dirty="0"/>
              <a:t>So, what can we do about it? Let’s explore some strategies that can help you overcome Imposter Syndrome.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zh-TW" dirty="0"/>
          </a:p>
          <a:p>
            <a:pPr>
              <a:defRPr/>
            </a:pPr>
            <a:r>
              <a:rPr lang="en-US" altLang="zh-TW" dirty="0">
                <a:ea typeface="新細明體"/>
              </a:rPr>
              <a:t>A great place to start is by making a list of your strengths and contributions and returning to the list when self-doubting. As a student, remember that you were admitted or selected for enrollment for positive reasons. People with Imposter Syndrome often underestimate themselves, so asking others for input can help build up your list. </a:t>
            </a:r>
            <a:endParaRPr lang="en-US" altLang="zh-TW" dirty="0">
              <a:ea typeface="新細明體"/>
              <a:cs typeface="Calibri"/>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zh-TW" dirty="0"/>
          </a:p>
          <a:p>
            <a:pPr>
              <a:defRPr/>
            </a:pPr>
            <a:r>
              <a:rPr lang="en-US" altLang="zh-TW" dirty="0">
                <a:ea typeface="新細明體"/>
              </a:rPr>
              <a:t>Secondly, keep a record of positive feedback and know how you accept it. If you are having a hard time welcoming the feedback, try to do the opposite to listen and take it in. </a:t>
            </a:r>
            <a:endParaRPr lang="en-US" altLang="zh-TW" dirty="0">
              <a:ea typeface="新細明體"/>
              <a:cs typeface="Calibri"/>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zh-TW" dirty="0"/>
          </a:p>
          <a:p>
            <a:r>
              <a:rPr lang="en-US" altLang="zh-TW" dirty="0">
                <a:ea typeface="新細明體"/>
              </a:rPr>
              <a:t>A third suggestion is being compassionate to yourself. Our brain is set up to perceive ourselves negatively. Think back to the time you successfully dealt with challenges and overcame difficulties to give yourself more credits for those efforts. There are also self-compassion meditations and courses at Mindful USC, on apps such as insight timer, headspace or calm, or on </a:t>
            </a:r>
            <a:r>
              <a:rPr lang="en-US" altLang="zh-TW" dirty="0" err="1">
                <a:ea typeface="新細明體"/>
              </a:rPr>
              <a:t>youtube</a:t>
            </a:r>
            <a:r>
              <a:rPr lang="en-US" altLang="zh-TW" dirty="0">
                <a:ea typeface="新細明體"/>
              </a:rPr>
              <a:t>.</a:t>
            </a:r>
            <a:endParaRPr lang="en-US" altLang="zh-TW" dirty="0">
              <a:ea typeface="新細明體"/>
              <a:cs typeface="Calibri"/>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r>
              <a:rPr lang="en-US" dirty="0"/>
              <a:t>Paying attention to your self-talk and considering whether your thoughts are empowering or disabling is another way to help. People with Imposter Syndrome may sabotage themselves due to feeling like a fraud. Try speaking to yourself as you would to a friend  by using supportive words. Instead of saying, “I do not deserve to be here,” retrain yourself to say, “I belong.”</a:t>
            </a:r>
            <a:endParaRPr lang="en-US" dirty="0">
              <a:cs typeface="Calibri"/>
            </a:endParaRPr>
          </a:p>
          <a:p>
            <a:pPr marL="0" indent="0">
              <a:buFont typeface="Arial" panose="020B0604020202020204" pitchFamily="34" charset="0"/>
              <a:buNone/>
            </a:pPr>
            <a:endParaRPr lang="en-US" dirty="0"/>
          </a:p>
          <a:p>
            <a:r>
              <a:rPr lang="en-US" dirty="0"/>
              <a:t>Spend time developing your competencies to be more comfortable in your roles. As a student, you may feel like you have a lot to learn and need to study hard; however, it is normal not to know everything and seek advice from others. Keep in mind that the main role of being a student is to learn and build new skills. </a:t>
            </a:r>
            <a:endParaRPr lang="en-US" dirty="0">
              <a:cs typeface="Calibri"/>
            </a:endParaRPr>
          </a:p>
        </p:txBody>
      </p:sp>
      <p:sp>
        <p:nvSpPr>
          <p:cNvPr id="4" name="投影片編號版面配置區 3"/>
          <p:cNvSpPr>
            <a:spLocks noGrp="1"/>
          </p:cNvSpPr>
          <p:nvPr>
            <p:ph type="sldNum" sz="quarter" idx="5"/>
          </p:nvPr>
        </p:nvSpPr>
        <p:spPr/>
        <p:txBody>
          <a:bodyPr/>
          <a:lstStyle/>
          <a:p>
            <a:fld id="{30019D91-D33E-2047-964C-331174639827}" type="slidenum">
              <a:rPr lang="en-US" smtClean="0"/>
              <a:t>6</a:t>
            </a:fld>
            <a:endParaRPr lang="en-US"/>
          </a:p>
        </p:txBody>
      </p:sp>
    </p:spTree>
    <p:extLst>
      <p:ext uri="{BB962C8B-B14F-4D97-AF65-F5344CB8AC3E}">
        <p14:creationId xmlns:p14="http://schemas.microsoft.com/office/powerpoint/2010/main" val="3058799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defRPr/>
            </a:pPr>
            <a:r>
              <a:rPr lang="en-US" dirty="0"/>
              <a:t>Pursuing perfectionism is unrealistic and costly. We all make mistakes. As the saying goes, “practice makes progress.” Instead, work on determining what are the requirements that must get done versus going above and beyond on every assignment. </a:t>
            </a:r>
          </a:p>
          <a:p>
            <a:pPr>
              <a:defRPr/>
            </a:pPr>
            <a:endParaRPr lang="en-US" dirty="0"/>
          </a:p>
          <a:p>
            <a:pPr>
              <a:defRPr/>
            </a:pPr>
            <a:r>
              <a:rPr lang="en-US" dirty="0"/>
              <a:t>In addition, Fear</a:t>
            </a:r>
            <a:r>
              <a:rPr lang="en-US" sz="1200" kern="1200" dirty="0">
                <a:solidFill>
                  <a:schemeClr val="tx1"/>
                </a:solidFill>
                <a:latin typeface="+mn-lt"/>
                <a:ea typeface="+mn-ea"/>
                <a:cs typeface="+mn-cs"/>
              </a:rPr>
              <a:t> is a primary emotion and </a:t>
            </a:r>
            <a:r>
              <a:rPr lang="en-US" dirty="0"/>
              <a:t>even though it</a:t>
            </a:r>
            <a:r>
              <a:rPr lang="en-US" sz="1200" kern="1200" dirty="0">
                <a:solidFill>
                  <a:schemeClr val="tx1"/>
                </a:solidFill>
                <a:latin typeface="+mn-lt"/>
                <a:ea typeface="+mn-ea"/>
                <a:cs typeface="+mn-cs"/>
              </a:rPr>
              <a:t> seems negative, </a:t>
            </a:r>
            <a:r>
              <a:rPr lang="en-US" dirty="0"/>
              <a:t>an</a:t>
            </a:r>
            <a:r>
              <a:rPr lang="en-US" sz="1200" kern="1200" dirty="0">
                <a:solidFill>
                  <a:schemeClr val="tx1"/>
                </a:solidFill>
                <a:latin typeface="+mn-lt"/>
                <a:ea typeface="+mn-ea"/>
                <a:cs typeface="+mn-cs"/>
              </a:rPr>
              <a:t> appropriate level of fear can help us be productive and move forward. When feeling uncomfortable about fear, preparing to engage in new experiences and challenges can cultivate abilities to manage and feel more eased the next time.</a:t>
            </a:r>
            <a:r>
              <a:rPr lang="en-US" dirty="0"/>
              <a:t> </a:t>
            </a:r>
            <a:endParaRPr lang="en-US" dirty="0">
              <a:cs typeface="Calibri"/>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chemeClr val="tx1"/>
              </a:solidFill>
              <a:latin typeface="+mn-lt"/>
              <a:ea typeface="+mn-ea"/>
              <a:cs typeface="+mn-cs"/>
            </a:endParaRPr>
          </a:p>
          <a:p>
            <a:pPr>
              <a:defRPr/>
            </a:pPr>
            <a:r>
              <a:rPr lang="en-US" kern="1200" dirty="0"/>
              <a:t>Another way to overcome Imposter Syndrome is by changing automatic behaviors</a:t>
            </a:r>
            <a:r>
              <a:rPr lang="en-US" dirty="0"/>
              <a:t> that are not helpful</a:t>
            </a:r>
            <a:r>
              <a:rPr lang="en-US" kern="1200" dirty="0"/>
              <a:t>. </a:t>
            </a:r>
            <a:r>
              <a:rPr lang="en-US" dirty="0"/>
              <a:t>For example, reducing compulsive study habits that lead to burnout, or negative self-talk before exams that produce anxiety</a:t>
            </a:r>
            <a:r>
              <a:rPr lang="en-US" kern="1200" dirty="0"/>
              <a:t>, </a:t>
            </a:r>
            <a:r>
              <a:rPr lang="en-US" dirty="0"/>
              <a:t>or </a:t>
            </a:r>
            <a:r>
              <a:rPr lang="en-US" kern="1200" dirty="0"/>
              <a:t>eliminating </a:t>
            </a:r>
            <a:r>
              <a:rPr lang="en-US" dirty="0"/>
              <a:t>the need for other's approval</a:t>
            </a:r>
            <a:r>
              <a:rPr lang="en-US" kern="1200" dirty="0"/>
              <a:t> </a:t>
            </a:r>
            <a:r>
              <a:rPr lang="en-US" dirty="0"/>
              <a:t>before suggesting an original idea, can</a:t>
            </a:r>
            <a:r>
              <a:rPr lang="en-US" kern="1200" dirty="0"/>
              <a:t> be helpful</a:t>
            </a:r>
            <a:r>
              <a:rPr lang="en-US" dirty="0"/>
              <a:t> to break down false beliefs. The self-doubt scenario or catastrophic expectations of the worst-case scenario usually do not happen, or are less severe than we imagined. </a:t>
            </a:r>
            <a:r>
              <a:rPr lang="en-US" kern="1200" dirty="0"/>
              <a:t>Once you experience positive feedback </a:t>
            </a:r>
            <a:r>
              <a:rPr lang="en-US" dirty="0"/>
              <a:t>when behaving counter to what your unhelpful automatic</a:t>
            </a:r>
            <a:r>
              <a:rPr lang="en-US" kern="1200" dirty="0"/>
              <a:t> </a:t>
            </a:r>
            <a:r>
              <a:rPr lang="en-US" dirty="0"/>
              <a:t>behavior or</a:t>
            </a:r>
            <a:r>
              <a:rPr lang="en-US" kern="1200" dirty="0"/>
              <a:t> </a:t>
            </a:r>
            <a:r>
              <a:rPr lang="en-US" dirty="0"/>
              <a:t>thought was</a:t>
            </a:r>
            <a:r>
              <a:rPr lang="en-US" kern="1200" dirty="0"/>
              <a:t>, you may feel more confident and trust yourself for your achievements.</a:t>
            </a:r>
            <a:endParaRPr lang="en-US" dirty="0">
              <a:cs typeface="Calibri"/>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a:defRPr/>
            </a:pPr>
            <a:r>
              <a:rPr lang="en-US" altLang="zh-TW" dirty="0">
                <a:ea typeface="新細明體"/>
              </a:rPr>
              <a:t>Last but not least, if you are having a hard time dealing with Imposter Syndrome, seek additional support by sharing vulnerably about your experiences with a close friend who can support you in cultivating authenticity, without the need to depend on your abilities and achievements. You can also discuss your concerns with a trusted mentor to help separate your perceptions from reality. Another way to seek support is to reach out for university resources, such as the counseling center or the </a:t>
            </a:r>
            <a:r>
              <a:rPr lang="en-US" altLang="zh-TW" dirty="0" err="1">
                <a:ea typeface="新細明體"/>
              </a:rPr>
              <a:t>Kortschak</a:t>
            </a:r>
            <a:r>
              <a:rPr lang="en-US" altLang="zh-TW" dirty="0">
                <a:ea typeface="新細明體"/>
              </a:rPr>
              <a:t> Center for Learning and Creativity. </a:t>
            </a:r>
            <a:endParaRPr lang="en-US" altLang="zh-TW" dirty="0">
              <a:ea typeface="新細明體"/>
              <a:cs typeface="Calibri"/>
            </a:endParaRPr>
          </a:p>
          <a:p>
            <a:endParaRPr lang="en-US" dirty="0"/>
          </a:p>
          <a:p>
            <a:r>
              <a:rPr lang="en-US" altLang="zh-TW" dirty="0">
                <a:ea typeface="新細明體"/>
              </a:rPr>
              <a:t>In summary, you can take control of Imposter Syndrome, starting with small and incremental steps. Since these feelings, perceptions and habits may be deeply engrained, pushing too hard to change may result in anxiety and backward progress. Be patient, trust in the process of slow and steady progress, and acknowledge that any improvement is worthwhile to celebrate and appreciate. </a:t>
            </a:r>
            <a:endParaRPr lang="en-US" dirty="0"/>
          </a:p>
        </p:txBody>
      </p:sp>
      <p:sp>
        <p:nvSpPr>
          <p:cNvPr id="4" name="投影片編號版面配置區 3"/>
          <p:cNvSpPr>
            <a:spLocks noGrp="1"/>
          </p:cNvSpPr>
          <p:nvPr>
            <p:ph type="sldNum" sz="quarter" idx="5"/>
          </p:nvPr>
        </p:nvSpPr>
        <p:spPr/>
        <p:txBody>
          <a:bodyPr/>
          <a:lstStyle/>
          <a:p>
            <a:fld id="{30019D91-D33E-2047-964C-331174639827}" type="slidenum">
              <a:rPr lang="en-US" smtClean="0"/>
              <a:t>7</a:t>
            </a:fld>
            <a:endParaRPr lang="en-US"/>
          </a:p>
        </p:txBody>
      </p:sp>
    </p:spTree>
    <p:extLst>
      <p:ext uri="{BB962C8B-B14F-4D97-AF65-F5344CB8AC3E}">
        <p14:creationId xmlns:p14="http://schemas.microsoft.com/office/powerpoint/2010/main" val="4785790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dirty="0">
                <a:cs typeface="Calibri"/>
              </a:rPr>
              <a:t>Here are the references from the resources cited.</a:t>
            </a:r>
            <a:endParaRPr lang="en-US" dirty="0"/>
          </a:p>
        </p:txBody>
      </p:sp>
      <p:sp>
        <p:nvSpPr>
          <p:cNvPr id="4" name="投影片編號版面配置區 3"/>
          <p:cNvSpPr>
            <a:spLocks noGrp="1"/>
          </p:cNvSpPr>
          <p:nvPr>
            <p:ph type="sldNum" sz="quarter" idx="5"/>
          </p:nvPr>
        </p:nvSpPr>
        <p:spPr/>
        <p:txBody>
          <a:bodyPr/>
          <a:lstStyle/>
          <a:p>
            <a:fld id="{30019D91-D33E-2047-964C-331174639827}" type="slidenum">
              <a:rPr lang="en-US" smtClean="0"/>
              <a:t>8</a:t>
            </a:fld>
            <a:endParaRPr lang="en-US"/>
          </a:p>
        </p:txBody>
      </p:sp>
    </p:spTree>
    <p:extLst>
      <p:ext uri="{BB962C8B-B14F-4D97-AF65-F5344CB8AC3E}">
        <p14:creationId xmlns:p14="http://schemas.microsoft.com/office/powerpoint/2010/main" val="1905429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That’s it! Thank you for watching this presentation about Imposter Syndrome. I hope you have enjoyed your time and found some information to make your life easier. Feel free to check out more resources on our website or visit us at Student Union Building on 3rd-floor room 311. Fight on!</a:t>
            </a:r>
          </a:p>
        </p:txBody>
      </p:sp>
      <p:sp>
        <p:nvSpPr>
          <p:cNvPr id="4" name="投影片編號版面配置區 3"/>
          <p:cNvSpPr>
            <a:spLocks noGrp="1"/>
          </p:cNvSpPr>
          <p:nvPr>
            <p:ph type="sldNum" sz="quarter" idx="5"/>
          </p:nvPr>
        </p:nvSpPr>
        <p:spPr/>
        <p:txBody>
          <a:bodyPr/>
          <a:lstStyle/>
          <a:p>
            <a:fld id="{30019D91-D33E-2047-964C-331174639827}" type="slidenum">
              <a:rPr lang="en-US" smtClean="0"/>
              <a:t>9</a:t>
            </a:fld>
            <a:endParaRPr lang="en-US"/>
          </a:p>
        </p:txBody>
      </p:sp>
    </p:spTree>
    <p:extLst>
      <p:ext uri="{BB962C8B-B14F-4D97-AF65-F5344CB8AC3E}">
        <p14:creationId xmlns:p14="http://schemas.microsoft.com/office/powerpoint/2010/main" val="15643012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8B79972-DC55-3348-BB6D-F33DD5089332}"/>
              </a:ext>
            </a:extLst>
          </p:cNvPr>
          <p:cNvSpPr>
            <a:spLocks noGrp="1"/>
          </p:cNvSpPr>
          <p:nvPr>
            <p:ph type="ctrTitle" hasCustomPrompt="1"/>
          </p:nvPr>
        </p:nvSpPr>
        <p:spPr>
          <a:xfrm>
            <a:off x="612648" y="3293316"/>
            <a:ext cx="5509071" cy="1508125"/>
          </a:xfrm>
        </p:spPr>
        <p:txBody>
          <a:bodyPr anchor="b">
            <a:normAutofit/>
          </a:bodyPr>
          <a:lstStyle>
            <a:lvl1pPr algn="l">
              <a:defRPr sz="3600">
                <a:solidFill>
                  <a:srgbClr val="990000"/>
                </a:solidFill>
              </a:defRPr>
            </a:lvl1pPr>
          </a:lstStyle>
          <a:p>
            <a:r>
              <a:rPr lang="en-US" dirty="0"/>
              <a:t>Title of presentation goes here</a:t>
            </a:r>
          </a:p>
        </p:txBody>
      </p:sp>
      <p:sp>
        <p:nvSpPr>
          <p:cNvPr id="4" name="Subtitle 2">
            <a:extLst>
              <a:ext uri="{FF2B5EF4-FFF2-40B4-BE49-F238E27FC236}">
                <a16:creationId xmlns:a16="http://schemas.microsoft.com/office/drawing/2014/main" id="{C27E14F3-A1C4-3843-8326-D47F9839EE35}"/>
              </a:ext>
            </a:extLst>
          </p:cNvPr>
          <p:cNvSpPr>
            <a:spLocks noGrp="1"/>
          </p:cNvSpPr>
          <p:nvPr>
            <p:ph type="subTitle" idx="1" hasCustomPrompt="1"/>
          </p:nvPr>
        </p:nvSpPr>
        <p:spPr>
          <a:xfrm>
            <a:off x="612648" y="4864061"/>
            <a:ext cx="5509071" cy="1000190"/>
          </a:xfrm>
        </p:spPr>
        <p:txBody>
          <a:bodyPr>
            <a:normAutofit/>
          </a:bodyPr>
          <a:lstStyle>
            <a:lvl1pPr marL="0" indent="0" algn="l">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pic>
        <p:nvPicPr>
          <p:cNvPr id="6" name="Picture 5">
            <a:extLst>
              <a:ext uri="{FF2B5EF4-FFF2-40B4-BE49-F238E27FC236}">
                <a16:creationId xmlns:a16="http://schemas.microsoft.com/office/drawing/2014/main" id="{87397E11-562F-994C-9B11-0A2EFC4DEA54}"/>
              </a:ext>
            </a:extLst>
          </p:cNvPr>
          <p:cNvPicPr>
            <a:picLocks noChangeAspect="1"/>
          </p:cNvPicPr>
          <p:nvPr userDrawn="1"/>
        </p:nvPicPr>
        <p:blipFill>
          <a:blip r:embed="rId2">
            <a:alphaModFix/>
          </a:blip>
          <a:stretch>
            <a:fillRect/>
          </a:stretch>
        </p:blipFill>
        <p:spPr>
          <a:xfrm>
            <a:off x="94042" y="129828"/>
            <a:ext cx="3756819" cy="1174006"/>
          </a:xfrm>
          <a:prstGeom prst="rect">
            <a:avLst/>
          </a:prstGeom>
        </p:spPr>
      </p:pic>
      <p:pic>
        <p:nvPicPr>
          <p:cNvPr id="5" name="Picture 4" descr="A close up of a logo&#10;&#10;Description automatically generated">
            <a:extLst>
              <a:ext uri="{FF2B5EF4-FFF2-40B4-BE49-F238E27FC236}">
                <a16:creationId xmlns:a16="http://schemas.microsoft.com/office/drawing/2014/main" id="{8A8FAE4B-CAD2-DA42-954A-C5D97F131E00}"/>
              </a:ext>
            </a:extLst>
          </p:cNvPr>
          <p:cNvPicPr>
            <a:picLocks noChangeAspect="1"/>
          </p:cNvPicPr>
          <p:nvPr userDrawn="1"/>
        </p:nvPicPr>
        <p:blipFill>
          <a:blip r:embed="rId3"/>
          <a:stretch>
            <a:fillRect/>
          </a:stretch>
        </p:blipFill>
        <p:spPr>
          <a:xfrm>
            <a:off x="9816534" y="6271616"/>
            <a:ext cx="2162106" cy="433626"/>
          </a:xfrm>
          <a:prstGeom prst="rect">
            <a:avLst/>
          </a:prstGeom>
        </p:spPr>
      </p:pic>
      <p:pic>
        <p:nvPicPr>
          <p:cNvPr id="8" name="Picture 7">
            <a:extLst>
              <a:ext uri="{FF2B5EF4-FFF2-40B4-BE49-F238E27FC236}">
                <a16:creationId xmlns:a16="http://schemas.microsoft.com/office/drawing/2014/main" id="{C5035573-4F43-B04D-8AB0-0D7EDE04676D}"/>
              </a:ext>
            </a:extLst>
          </p:cNvPr>
          <p:cNvPicPr>
            <a:picLocks noChangeAspect="1"/>
          </p:cNvPicPr>
          <p:nvPr userDrawn="1"/>
        </p:nvPicPr>
        <p:blipFill>
          <a:blip r:embed="rId4">
            <a:alphaModFix amt="5000"/>
          </a:blip>
          <a:stretch>
            <a:fillRect/>
          </a:stretch>
        </p:blipFill>
        <p:spPr>
          <a:xfrm>
            <a:off x="4862146" y="-623226"/>
            <a:ext cx="8104451" cy="8104451"/>
          </a:xfrm>
          <a:prstGeom prst="rect">
            <a:avLst/>
          </a:prstGeom>
        </p:spPr>
      </p:pic>
    </p:spTree>
    <p:extLst>
      <p:ext uri="{BB962C8B-B14F-4D97-AF65-F5344CB8AC3E}">
        <p14:creationId xmlns:p14="http://schemas.microsoft.com/office/powerpoint/2010/main" val="1265022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ontent">
  <p:cSld name="2_Title and Content">
    <p:spTree>
      <p:nvGrpSpPr>
        <p:cNvPr id="1" name="Shape 19"/>
        <p:cNvGrpSpPr/>
        <p:nvPr/>
      </p:nvGrpSpPr>
      <p:grpSpPr>
        <a:xfrm>
          <a:off x="0" y="0"/>
          <a:ext cx="0" cy="0"/>
          <a:chOff x="0" y="0"/>
          <a:chExt cx="0" cy="0"/>
        </a:xfrm>
      </p:grpSpPr>
      <p:sp>
        <p:nvSpPr>
          <p:cNvPr id="20" name="Google Shape;20;p3"/>
          <p:cNvSpPr txBox="1">
            <a:spLocks noGrp="1"/>
          </p:cNvSpPr>
          <p:nvPr>
            <p:ph type="title"/>
          </p:nvPr>
        </p:nvSpPr>
        <p:spPr>
          <a:xfrm>
            <a:off x="609600" y="365760"/>
            <a:ext cx="109728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990000"/>
              </a:buClr>
              <a:buSzPts val="2800"/>
              <a:buFont typeface="Arial Black"/>
              <a:buNone/>
              <a:defRPr sz="2800">
                <a:solidFill>
                  <a:srgbClr val="99000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21" name="Google Shape;21;p3"/>
          <p:cNvPicPr preferRelativeResize="0"/>
          <p:nvPr/>
        </p:nvPicPr>
        <p:blipFill rotWithShape="1">
          <a:blip r:embed="rId2">
            <a:alphaModFix/>
          </a:blip>
          <a:srcRect/>
          <a:stretch/>
        </p:blipFill>
        <p:spPr>
          <a:xfrm>
            <a:off x="125923" y="6176963"/>
            <a:ext cx="983152" cy="615453"/>
          </a:xfrm>
          <a:prstGeom prst="rect">
            <a:avLst/>
          </a:prstGeom>
          <a:noFill/>
          <a:ln>
            <a:noFill/>
          </a:ln>
        </p:spPr>
      </p:pic>
      <p:sp>
        <p:nvSpPr>
          <p:cNvPr id="22" name="Google Shape;22;p3"/>
          <p:cNvSpPr txBox="1">
            <a:spLocks noGrp="1"/>
          </p:cNvSpPr>
          <p:nvPr>
            <p:ph type="body" idx="1"/>
          </p:nvPr>
        </p:nvSpPr>
        <p:spPr>
          <a:xfrm>
            <a:off x="609600" y="1810512"/>
            <a:ext cx="10972800" cy="43616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400"/>
              <a:buNone/>
              <a:defRPr sz="2400"/>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3" name="Google Shape;23;p3" descr="A close up of a logo&#10;&#10;Description automatically generated"/>
          <p:cNvPicPr preferRelativeResize="0"/>
          <p:nvPr/>
        </p:nvPicPr>
        <p:blipFill rotWithShape="1">
          <a:blip r:embed="rId3">
            <a:alphaModFix/>
          </a:blip>
          <a:srcRect/>
          <a:stretch/>
        </p:blipFill>
        <p:spPr>
          <a:xfrm>
            <a:off x="9816534" y="6271616"/>
            <a:ext cx="2162106" cy="433626"/>
          </a:xfrm>
          <a:prstGeom prst="rect">
            <a:avLst/>
          </a:prstGeom>
          <a:noFill/>
          <a:ln>
            <a:noFill/>
          </a:ln>
        </p:spPr>
      </p:pic>
    </p:spTree>
    <p:extLst>
      <p:ext uri="{BB962C8B-B14F-4D97-AF65-F5344CB8AC3E}">
        <p14:creationId xmlns:p14="http://schemas.microsoft.com/office/powerpoint/2010/main" val="1508517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55311BA-70AE-8B47-9F63-C85A9247CCB9}"/>
              </a:ext>
            </a:extLst>
          </p:cNvPr>
          <p:cNvPicPr>
            <a:picLocks noChangeAspect="1"/>
          </p:cNvPicPr>
          <p:nvPr userDrawn="1"/>
        </p:nvPicPr>
        <p:blipFill>
          <a:blip r:embed="rId2">
            <a:alphaModFix amt="5000"/>
          </a:blip>
          <a:stretch>
            <a:fillRect/>
          </a:stretch>
        </p:blipFill>
        <p:spPr>
          <a:xfrm>
            <a:off x="4862146" y="-900318"/>
            <a:ext cx="8104451" cy="8104451"/>
          </a:xfrm>
          <a:prstGeom prst="rect">
            <a:avLst/>
          </a:prstGeom>
        </p:spPr>
      </p:pic>
      <p:sp>
        <p:nvSpPr>
          <p:cNvPr id="13" name="Title 1">
            <a:extLst>
              <a:ext uri="{FF2B5EF4-FFF2-40B4-BE49-F238E27FC236}">
                <a16:creationId xmlns:a16="http://schemas.microsoft.com/office/drawing/2014/main" id="{E819E9A0-32E2-B942-B8EC-60F8561F65A5}"/>
              </a:ext>
            </a:extLst>
          </p:cNvPr>
          <p:cNvSpPr>
            <a:spLocks noGrp="1"/>
          </p:cNvSpPr>
          <p:nvPr>
            <p:ph type="title" hasCustomPrompt="1"/>
          </p:nvPr>
        </p:nvSpPr>
        <p:spPr>
          <a:xfrm>
            <a:off x="609600" y="365760"/>
            <a:ext cx="10972800" cy="1325563"/>
          </a:xfrm>
        </p:spPr>
        <p:txBody>
          <a:bodyPr>
            <a:normAutofit/>
          </a:bodyPr>
          <a:lstStyle>
            <a:lvl1pPr>
              <a:defRPr sz="2800">
                <a:solidFill>
                  <a:srgbClr val="990000"/>
                </a:solidFill>
              </a:defRPr>
            </a:lvl1pPr>
          </a:lstStyle>
          <a:p>
            <a:r>
              <a:rPr lang="en-US" dirty="0"/>
              <a:t>Click to add text</a:t>
            </a:r>
          </a:p>
        </p:txBody>
      </p:sp>
      <p:pic>
        <p:nvPicPr>
          <p:cNvPr id="10" name="Picture 9">
            <a:extLst>
              <a:ext uri="{FF2B5EF4-FFF2-40B4-BE49-F238E27FC236}">
                <a16:creationId xmlns:a16="http://schemas.microsoft.com/office/drawing/2014/main" id="{D7590B15-73C3-C445-BDE4-623F7B74F5FA}"/>
              </a:ext>
            </a:extLst>
          </p:cNvPr>
          <p:cNvPicPr>
            <a:picLocks noChangeAspect="1"/>
          </p:cNvPicPr>
          <p:nvPr userDrawn="1"/>
        </p:nvPicPr>
        <p:blipFill>
          <a:blip r:embed="rId3"/>
          <a:stretch>
            <a:fillRect/>
          </a:stretch>
        </p:blipFill>
        <p:spPr>
          <a:xfrm>
            <a:off x="125923" y="6176963"/>
            <a:ext cx="983152" cy="615453"/>
          </a:xfrm>
          <a:prstGeom prst="rect">
            <a:avLst/>
          </a:prstGeom>
        </p:spPr>
      </p:pic>
      <p:sp>
        <p:nvSpPr>
          <p:cNvPr id="4" name="Text Placeholder 3">
            <a:extLst>
              <a:ext uri="{FF2B5EF4-FFF2-40B4-BE49-F238E27FC236}">
                <a16:creationId xmlns:a16="http://schemas.microsoft.com/office/drawing/2014/main" id="{D864C0F4-B4E4-5F4F-8F3B-E0E0A9FB9052}"/>
              </a:ext>
            </a:extLst>
          </p:cNvPr>
          <p:cNvSpPr>
            <a:spLocks noGrp="1"/>
          </p:cNvSpPr>
          <p:nvPr>
            <p:ph type="body" sz="quarter" idx="10" hasCustomPrompt="1"/>
          </p:nvPr>
        </p:nvSpPr>
        <p:spPr>
          <a:xfrm>
            <a:off x="609600" y="1810512"/>
            <a:ext cx="10972800" cy="4361688"/>
          </a:xfrm>
        </p:spPr>
        <p:txBody>
          <a:bodyPr>
            <a:normAutofit/>
          </a:bodyPr>
          <a:lstStyle>
            <a:lvl1pPr marL="0" indent="0">
              <a:buNone/>
              <a:defRPr sz="2400"/>
            </a:lvl1pPr>
          </a:lstStyle>
          <a:p>
            <a:pPr lvl="0"/>
            <a:r>
              <a:rPr lang="en-US" dirty="0"/>
              <a:t>Click to add text</a:t>
            </a:r>
          </a:p>
        </p:txBody>
      </p:sp>
      <p:pic>
        <p:nvPicPr>
          <p:cNvPr id="5" name="Picture 4" descr="A close up of a logo&#10;&#10;Description automatically generated">
            <a:extLst>
              <a:ext uri="{FF2B5EF4-FFF2-40B4-BE49-F238E27FC236}">
                <a16:creationId xmlns:a16="http://schemas.microsoft.com/office/drawing/2014/main" id="{048CB820-55DB-FF4F-B489-C7EDFF0E6FF2}"/>
              </a:ext>
            </a:extLst>
          </p:cNvPr>
          <p:cNvPicPr>
            <a:picLocks noChangeAspect="1"/>
          </p:cNvPicPr>
          <p:nvPr userDrawn="1"/>
        </p:nvPicPr>
        <p:blipFill>
          <a:blip r:embed="rId4"/>
          <a:stretch>
            <a:fillRect/>
          </a:stretch>
        </p:blipFill>
        <p:spPr>
          <a:xfrm>
            <a:off x="9816534" y="6271616"/>
            <a:ext cx="2162106" cy="433626"/>
          </a:xfrm>
          <a:prstGeom prst="rect">
            <a:avLst/>
          </a:prstGeom>
        </p:spPr>
      </p:pic>
    </p:spTree>
    <p:extLst>
      <p:ext uri="{BB962C8B-B14F-4D97-AF65-F5344CB8AC3E}">
        <p14:creationId xmlns:p14="http://schemas.microsoft.com/office/powerpoint/2010/main" val="2658337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E819E9A0-32E2-B942-B8EC-60F8561F65A5}"/>
              </a:ext>
            </a:extLst>
          </p:cNvPr>
          <p:cNvSpPr>
            <a:spLocks noGrp="1"/>
          </p:cNvSpPr>
          <p:nvPr>
            <p:ph type="title" hasCustomPrompt="1"/>
          </p:nvPr>
        </p:nvSpPr>
        <p:spPr>
          <a:xfrm>
            <a:off x="609600" y="365760"/>
            <a:ext cx="10972800" cy="1325563"/>
          </a:xfrm>
        </p:spPr>
        <p:txBody>
          <a:bodyPr>
            <a:normAutofit/>
          </a:bodyPr>
          <a:lstStyle>
            <a:lvl1pPr>
              <a:defRPr sz="2800">
                <a:solidFill>
                  <a:srgbClr val="990000"/>
                </a:solidFill>
              </a:defRPr>
            </a:lvl1pPr>
          </a:lstStyle>
          <a:p>
            <a:r>
              <a:rPr lang="en-US" dirty="0"/>
              <a:t>Click to add text</a:t>
            </a:r>
          </a:p>
        </p:txBody>
      </p:sp>
      <p:pic>
        <p:nvPicPr>
          <p:cNvPr id="10" name="Picture 9">
            <a:extLst>
              <a:ext uri="{FF2B5EF4-FFF2-40B4-BE49-F238E27FC236}">
                <a16:creationId xmlns:a16="http://schemas.microsoft.com/office/drawing/2014/main" id="{D7590B15-73C3-C445-BDE4-623F7B74F5FA}"/>
              </a:ext>
            </a:extLst>
          </p:cNvPr>
          <p:cNvPicPr>
            <a:picLocks noChangeAspect="1"/>
          </p:cNvPicPr>
          <p:nvPr userDrawn="1"/>
        </p:nvPicPr>
        <p:blipFill>
          <a:blip r:embed="rId2"/>
          <a:stretch>
            <a:fillRect/>
          </a:stretch>
        </p:blipFill>
        <p:spPr>
          <a:xfrm>
            <a:off x="125923" y="6176963"/>
            <a:ext cx="983152" cy="615453"/>
          </a:xfrm>
          <a:prstGeom prst="rect">
            <a:avLst/>
          </a:prstGeom>
        </p:spPr>
      </p:pic>
      <p:sp>
        <p:nvSpPr>
          <p:cNvPr id="4" name="Text Placeholder 3">
            <a:extLst>
              <a:ext uri="{FF2B5EF4-FFF2-40B4-BE49-F238E27FC236}">
                <a16:creationId xmlns:a16="http://schemas.microsoft.com/office/drawing/2014/main" id="{D864C0F4-B4E4-5F4F-8F3B-E0E0A9FB9052}"/>
              </a:ext>
            </a:extLst>
          </p:cNvPr>
          <p:cNvSpPr>
            <a:spLocks noGrp="1"/>
          </p:cNvSpPr>
          <p:nvPr>
            <p:ph type="body" sz="quarter" idx="10" hasCustomPrompt="1"/>
          </p:nvPr>
        </p:nvSpPr>
        <p:spPr>
          <a:xfrm>
            <a:off x="609600" y="1810512"/>
            <a:ext cx="10972800" cy="4361688"/>
          </a:xfrm>
        </p:spPr>
        <p:txBody>
          <a:bodyPr>
            <a:normAutofit/>
          </a:bodyPr>
          <a:lstStyle>
            <a:lvl1pPr marL="0" indent="0">
              <a:buNone/>
              <a:defRPr sz="2400"/>
            </a:lvl1pPr>
          </a:lstStyle>
          <a:p>
            <a:pPr lvl="0"/>
            <a:r>
              <a:rPr lang="en-US" dirty="0"/>
              <a:t>Click to add text</a:t>
            </a:r>
          </a:p>
        </p:txBody>
      </p:sp>
      <p:pic>
        <p:nvPicPr>
          <p:cNvPr id="5" name="Picture 4" descr="A close up of a logo&#10;&#10;Description automatically generated">
            <a:extLst>
              <a:ext uri="{FF2B5EF4-FFF2-40B4-BE49-F238E27FC236}">
                <a16:creationId xmlns:a16="http://schemas.microsoft.com/office/drawing/2014/main" id="{048CB820-55DB-FF4F-B489-C7EDFF0E6FF2}"/>
              </a:ext>
            </a:extLst>
          </p:cNvPr>
          <p:cNvPicPr>
            <a:picLocks noChangeAspect="1"/>
          </p:cNvPicPr>
          <p:nvPr userDrawn="1"/>
        </p:nvPicPr>
        <p:blipFill>
          <a:blip r:embed="rId3"/>
          <a:stretch>
            <a:fillRect/>
          </a:stretch>
        </p:blipFill>
        <p:spPr>
          <a:xfrm>
            <a:off x="9816534" y="6271616"/>
            <a:ext cx="2162106" cy="433626"/>
          </a:xfrm>
          <a:prstGeom prst="rect">
            <a:avLst/>
          </a:prstGeom>
        </p:spPr>
      </p:pic>
    </p:spTree>
    <p:extLst>
      <p:ext uri="{BB962C8B-B14F-4D97-AF65-F5344CB8AC3E}">
        <p14:creationId xmlns:p14="http://schemas.microsoft.com/office/powerpoint/2010/main" val="3684659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6B2937A-1C64-A44F-B270-DA7D748BC256}"/>
              </a:ext>
            </a:extLst>
          </p:cNvPr>
          <p:cNvPicPr>
            <a:picLocks noChangeAspect="1"/>
          </p:cNvPicPr>
          <p:nvPr userDrawn="1"/>
        </p:nvPicPr>
        <p:blipFill>
          <a:blip r:embed="rId2"/>
          <a:stretch>
            <a:fillRect/>
          </a:stretch>
        </p:blipFill>
        <p:spPr>
          <a:xfrm>
            <a:off x="125923" y="6176963"/>
            <a:ext cx="983152" cy="615453"/>
          </a:xfrm>
          <a:prstGeom prst="rect">
            <a:avLst/>
          </a:prstGeom>
        </p:spPr>
      </p:pic>
      <p:cxnSp>
        <p:nvCxnSpPr>
          <p:cNvPr id="6" name="Straight Connector 5">
            <a:extLst>
              <a:ext uri="{FF2B5EF4-FFF2-40B4-BE49-F238E27FC236}">
                <a16:creationId xmlns:a16="http://schemas.microsoft.com/office/drawing/2014/main" id="{3D2974C6-99FC-4E49-94CB-7A94EAD10F54}"/>
              </a:ext>
            </a:extLst>
          </p:cNvPr>
          <p:cNvCxnSpPr/>
          <p:nvPr userDrawn="1"/>
        </p:nvCxnSpPr>
        <p:spPr>
          <a:xfrm>
            <a:off x="640080" y="4833257"/>
            <a:ext cx="3773731" cy="0"/>
          </a:xfrm>
          <a:prstGeom prst="line">
            <a:avLst/>
          </a:prstGeom>
          <a:ln w="50800">
            <a:solidFill>
              <a:srgbClr val="990000"/>
            </a:solidFill>
          </a:ln>
        </p:spPr>
        <p:style>
          <a:lnRef idx="1">
            <a:schemeClr val="accent1"/>
          </a:lnRef>
          <a:fillRef idx="0">
            <a:schemeClr val="accent1"/>
          </a:fillRef>
          <a:effectRef idx="0">
            <a:schemeClr val="accent1"/>
          </a:effectRef>
          <a:fontRef idx="minor">
            <a:schemeClr val="tx1"/>
          </a:fontRef>
        </p:style>
      </p:cxnSp>
      <p:sp>
        <p:nvSpPr>
          <p:cNvPr id="7" name="Text Placeholder 2">
            <a:extLst>
              <a:ext uri="{FF2B5EF4-FFF2-40B4-BE49-F238E27FC236}">
                <a16:creationId xmlns:a16="http://schemas.microsoft.com/office/drawing/2014/main" id="{68C69FF2-4DB6-7840-98A1-F0596631A82A}"/>
              </a:ext>
            </a:extLst>
          </p:cNvPr>
          <p:cNvSpPr>
            <a:spLocks noGrp="1"/>
          </p:cNvSpPr>
          <p:nvPr>
            <p:ph type="body" sz="quarter" idx="10" hasCustomPrompt="1"/>
          </p:nvPr>
        </p:nvSpPr>
        <p:spPr>
          <a:xfrm>
            <a:off x="612648" y="4041648"/>
            <a:ext cx="6194425" cy="699731"/>
          </a:xfrm>
        </p:spPr>
        <p:txBody>
          <a:bodyPr/>
          <a:lstStyle>
            <a:lvl1pPr marL="0" indent="0">
              <a:buNone/>
              <a:defRPr b="1" i="0">
                <a:solidFill>
                  <a:schemeClr val="tx1"/>
                </a:solidFill>
                <a:latin typeface="Arial Black" panose="020B0604020202020204" pitchFamily="34" charset="0"/>
                <a:cs typeface="Arial Black"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text</a:t>
            </a:r>
          </a:p>
        </p:txBody>
      </p:sp>
      <p:pic>
        <p:nvPicPr>
          <p:cNvPr id="5" name="Picture 4" descr="A close up of a logo&#10;&#10;Description automatically generated">
            <a:extLst>
              <a:ext uri="{FF2B5EF4-FFF2-40B4-BE49-F238E27FC236}">
                <a16:creationId xmlns:a16="http://schemas.microsoft.com/office/drawing/2014/main" id="{6C6209D8-D80F-D14D-A8D0-D742C35A49DD}"/>
              </a:ext>
            </a:extLst>
          </p:cNvPr>
          <p:cNvPicPr>
            <a:picLocks noChangeAspect="1"/>
          </p:cNvPicPr>
          <p:nvPr userDrawn="1"/>
        </p:nvPicPr>
        <p:blipFill>
          <a:blip r:embed="rId3"/>
          <a:stretch>
            <a:fillRect/>
          </a:stretch>
        </p:blipFill>
        <p:spPr>
          <a:xfrm>
            <a:off x="9816534" y="6271616"/>
            <a:ext cx="2162106" cy="433626"/>
          </a:xfrm>
          <a:prstGeom prst="rect">
            <a:avLst/>
          </a:prstGeom>
        </p:spPr>
      </p:pic>
      <p:pic>
        <p:nvPicPr>
          <p:cNvPr id="9" name="Picture 8">
            <a:extLst>
              <a:ext uri="{FF2B5EF4-FFF2-40B4-BE49-F238E27FC236}">
                <a16:creationId xmlns:a16="http://schemas.microsoft.com/office/drawing/2014/main" id="{99327236-C8E4-F648-ACEF-B9DA8FD75726}"/>
              </a:ext>
            </a:extLst>
          </p:cNvPr>
          <p:cNvPicPr>
            <a:picLocks noChangeAspect="1"/>
          </p:cNvPicPr>
          <p:nvPr userDrawn="1"/>
        </p:nvPicPr>
        <p:blipFill>
          <a:blip r:embed="rId4">
            <a:alphaModFix amt="5000"/>
          </a:blip>
          <a:stretch>
            <a:fillRect/>
          </a:stretch>
        </p:blipFill>
        <p:spPr>
          <a:xfrm>
            <a:off x="4862146" y="-623226"/>
            <a:ext cx="8104451" cy="8104451"/>
          </a:xfrm>
          <a:prstGeom prst="rect">
            <a:avLst/>
          </a:prstGeom>
        </p:spPr>
      </p:pic>
    </p:spTree>
    <p:extLst>
      <p:ext uri="{BB962C8B-B14F-4D97-AF65-F5344CB8AC3E}">
        <p14:creationId xmlns:p14="http://schemas.microsoft.com/office/powerpoint/2010/main" val="1830826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Divi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6B2937A-1C64-A44F-B270-DA7D748BC256}"/>
              </a:ext>
            </a:extLst>
          </p:cNvPr>
          <p:cNvPicPr>
            <a:picLocks noChangeAspect="1"/>
          </p:cNvPicPr>
          <p:nvPr userDrawn="1"/>
        </p:nvPicPr>
        <p:blipFill>
          <a:blip r:embed="rId2"/>
          <a:stretch>
            <a:fillRect/>
          </a:stretch>
        </p:blipFill>
        <p:spPr>
          <a:xfrm>
            <a:off x="125923" y="6176963"/>
            <a:ext cx="983152" cy="615453"/>
          </a:xfrm>
          <a:prstGeom prst="rect">
            <a:avLst/>
          </a:prstGeom>
        </p:spPr>
      </p:pic>
      <p:cxnSp>
        <p:nvCxnSpPr>
          <p:cNvPr id="6" name="Straight Connector 5">
            <a:extLst>
              <a:ext uri="{FF2B5EF4-FFF2-40B4-BE49-F238E27FC236}">
                <a16:creationId xmlns:a16="http://schemas.microsoft.com/office/drawing/2014/main" id="{3D2974C6-99FC-4E49-94CB-7A94EAD10F54}"/>
              </a:ext>
            </a:extLst>
          </p:cNvPr>
          <p:cNvCxnSpPr/>
          <p:nvPr userDrawn="1"/>
        </p:nvCxnSpPr>
        <p:spPr>
          <a:xfrm>
            <a:off x="640080" y="4833257"/>
            <a:ext cx="3773731" cy="0"/>
          </a:xfrm>
          <a:prstGeom prst="line">
            <a:avLst/>
          </a:prstGeom>
          <a:ln w="50800">
            <a:solidFill>
              <a:srgbClr val="990000"/>
            </a:solidFill>
          </a:ln>
        </p:spPr>
        <p:style>
          <a:lnRef idx="1">
            <a:schemeClr val="accent1"/>
          </a:lnRef>
          <a:fillRef idx="0">
            <a:schemeClr val="accent1"/>
          </a:fillRef>
          <a:effectRef idx="0">
            <a:schemeClr val="accent1"/>
          </a:effectRef>
          <a:fontRef idx="minor">
            <a:schemeClr val="tx1"/>
          </a:fontRef>
        </p:style>
      </p:cxnSp>
      <p:sp>
        <p:nvSpPr>
          <p:cNvPr id="7" name="Text Placeholder 2">
            <a:extLst>
              <a:ext uri="{FF2B5EF4-FFF2-40B4-BE49-F238E27FC236}">
                <a16:creationId xmlns:a16="http://schemas.microsoft.com/office/drawing/2014/main" id="{68C69FF2-4DB6-7840-98A1-F0596631A82A}"/>
              </a:ext>
            </a:extLst>
          </p:cNvPr>
          <p:cNvSpPr>
            <a:spLocks noGrp="1"/>
          </p:cNvSpPr>
          <p:nvPr>
            <p:ph type="body" sz="quarter" idx="10" hasCustomPrompt="1"/>
          </p:nvPr>
        </p:nvSpPr>
        <p:spPr>
          <a:xfrm>
            <a:off x="612648" y="4041648"/>
            <a:ext cx="6194425" cy="699731"/>
          </a:xfrm>
        </p:spPr>
        <p:txBody>
          <a:bodyPr/>
          <a:lstStyle>
            <a:lvl1pPr marL="0" indent="0">
              <a:buNone/>
              <a:defRPr b="1" i="0">
                <a:solidFill>
                  <a:schemeClr val="tx1"/>
                </a:solidFill>
                <a:latin typeface="Arial Black" panose="020B0604020202020204" pitchFamily="34" charset="0"/>
                <a:cs typeface="Arial Black"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text</a:t>
            </a:r>
          </a:p>
        </p:txBody>
      </p:sp>
      <p:pic>
        <p:nvPicPr>
          <p:cNvPr id="5" name="Picture 4" descr="A close up of a logo&#10;&#10;Description automatically generated">
            <a:extLst>
              <a:ext uri="{FF2B5EF4-FFF2-40B4-BE49-F238E27FC236}">
                <a16:creationId xmlns:a16="http://schemas.microsoft.com/office/drawing/2014/main" id="{6C6209D8-D80F-D14D-A8D0-D742C35A49DD}"/>
              </a:ext>
            </a:extLst>
          </p:cNvPr>
          <p:cNvPicPr>
            <a:picLocks noChangeAspect="1"/>
          </p:cNvPicPr>
          <p:nvPr userDrawn="1"/>
        </p:nvPicPr>
        <p:blipFill>
          <a:blip r:embed="rId3"/>
          <a:stretch>
            <a:fillRect/>
          </a:stretch>
        </p:blipFill>
        <p:spPr>
          <a:xfrm>
            <a:off x="9816534" y="6271616"/>
            <a:ext cx="2162106" cy="433626"/>
          </a:xfrm>
          <a:prstGeom prst="rect">
            <a:avLst/>
          </a:prstGeom>
        </p:spPr>
      </p:pic>
    </p:spTree>
    <p:extLst>
      <p:ext uri="{BB962C8B-B14F-4D97-AF65-F5344CB8AC3E}">
        <p14:creationId xmlns:p14="http://schemas.microsoft.com/office/powerpoint/2010/main" val="2061702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lumn - Text and Object ">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1AA42BE-C852-1C46-B4B7-0E5CBE49B6D0}"/>
              </a:ext>
            </a:extLst>
          </p:cNvPr>
          <p:cNvPicPr>
            <a:picLocks noChangeAspect="1"/>
          </p:cNvPicPr>
          <p:nvPr userDrawn="1"/>
        </p:nvPicPr>
        <p:blipFill>
          <a:blip r:embed="rId2"/>
          <a:stretch>
            <a:fillRect/>
          </a:stretch>
        </p:blipFill>
        <p:spPr>
          <a:xfrm>
            <a:off x="125923" y="6176963"/>
            <a:ext cx="983152" cy="615453"/>
          </a:xfrm>
          <a:prstGeom prst="rect">
            <a:avLst/>
          </a:prstGeom>
        </p:spPr>
      </p:pic>
      <p:sp>
        <p:nvSpPr>
          <p:cNvPr id="7" name="Title 1">
            <a:extLst>
              <a:ext uri="{FF2B5EF4-FFF2-40B4-BE49-F238E27FC236}">
                <a16:creationId xmlns:a16="http://schemas.microsoft.com/office/drawing/2014/main" id="{9887F090-21A7-904B-994C-E20C73C1A275}"/>
              </a:ext>
            </a:extLst>
          </p:cNvPr>
          <p:cNvSpPr>
            <a:spLocks noGrp="1"/>
          </p:cNvSpPr>
          <p:nvPr>
            <p:ph type="title" hasCustomPrompt="1"/>
          </p:nvPr>
        </p:nvSpPr>
        <p:spPr>
          <a:xfrm>
            <a:off x="612648" y="365760"/>
            <a:ext cx="10972800" cy="1325563"/>
          </a:xfrm>
        </p:spPr>
        <p:txBody>
          <a:bodyPr>
            <a:normAutofit/>
          </a:bodyPr>
          <a:lstStyle>
            <a:lvl1pPr>
              <a:defRPr sz="2800">
                <a:solidFill>
                  <a:srgbClr val="990000"/>
                </a:solidFill>
              </a:defRPr>
            </a:lvl1pPr>
          </a:lstStyle>
          <a:p>
            <a:r>
              <a:rPr lang="en-US" dirty="0"/>
              <a:t>Click to add text</a:t>
            </a:r>
          </a:p>
        </p:txBody>
      </p:sp>
      <p:sp>
        <p:nvSpPr>
          <p:cNvPr id="6" name="Content Placeholder 5">
            <a:extLst>
              <a:ext uri="{FF2B5EF4-FFF2-40B4-BE49-F238E27FC236}">
                <a16:creationId xmlns:a16="http://schemas.microsoft.com/office/drawing/2014/main" id="{B099383B-A959-E849-B242-5710E0A6F03D}"/>
              </a:ext>
            </a:extLst>
          </p:cNvPr>
          <p:cNvSpPr>
            <a:spLocks noGrp="1"/>
          </p:cNvSpPr>
          <p:nvPr>
            <p:ph sz="quarter" idx="12" hasCustomPrompt="1"/>
          </p:nvPr>
        </p:nvSpPr>
        <p:spPr>
          <a:xfrm>
            <a:off x="6184394" y="1825625"/>
            <a:ext cx="5394960" cy="4351338"/>
          </a:xfrm>
        </p:spPr>
        <p:txBody>
          <a:bodyPr>
            <a:normAutofit/>
          </a:bodyPr>
          <a:lstStyle>
            <a:lvl1pPr marL="0" indent="0">
              <a:buNone/>
              <a:defRPr sz="2000"/>
            </a:lvl1pPr>
          </a:lstStyle>
          <a:p>
            <a:pPr lvl="0"/>
            <a:r>
              <a:rPr lang="en-US" dirty="0"/>
              <a:t>Click to add text</a:t>
            </a:r>
          </a:p>
        </p:txBody>
      </p:sp>
      <p:sp>
        <p:nvSpPr>
          <p:cNvPr id="8" name="Content Placeholder 5">
            <a:extLst>
              <a:ext uri="{FF2B5EF4-FFF2-40B4-BE49-F238E27FC236}">
                <a16:creationId xmlns:a16="http://schemas.microsoft.com/office/drawing/2014/main" id="{3CFBAEC6-E45F-B44D-9224-1926A85B2DA7}"/>
              </a:ext>
            </a:extLst>
          </p:cNvPr>
          <p:cNvSpPr>
            <a:spLocks noGrp="1"/>
          </p:cNvSpPr>
          <p:nvPr>
            <p:ph sz="quarter" idx="13" hasCustomPrompt="1"/>
          </p:nvPr>
        </p:nvSpPr>
        <p:spPr>
          <a:xfrm>
            <a:off x="612647" y="1825625"/>
            <a:ext cx="5394960" cy="4351338"/>
          </a:xfrm>
        </p:spPr>
        <p:txBody>
          <a:bodyPr>
            <a:normAutofit/>
          </a:bodyPr>
          <a:lstStyle>
            <a:lvl1pPr marL="0" indent="0">
              <a:buNone/>
              <a:defRPr sz="2000"/>
            </a:lvl1pPr>
          </a:lstStyle>
          <a:p>
            <a:pPr lvl="0"/>
            <a:r>
              <a:rPr lang="en-US" dirty="0"/>
              <a:t>Click to add text</a:t>
            </a:r>
          </a:p>
        </p:txBody>
      </p:sp>
      <p:pic>
        <p:nvPicPr>
          <p:cNvPr id="10" name="Picture 9" descr="A close up of a logo&#10;&#10;Description automatically generated">
            <a:extLst>
              <a:ext uri="{FF2B5EF4-FFF2-40B4-BE49-F238E27FC236}">
                <a16:creationId xmlns:a16="http://schemas.microsoft.com/office/drawing/2014/main" id="{56E685B0-279A-E34F-ABCE-25FE4EF846F4}"/>
              </a:ext>
            </a:extLst>
          </p:cNvPr>
          <p:cNvPicPr>
            <a:picLocks noChangeAspect="1"/>
          </p:cNvPicPr>
          <p:nvPr userDrawn="1"/>
        </p:nvPicPr>
        <p:blipFill>
          <a:blip r:embed="rId3"/>
          <a:stretch>
            <a:fillRect/>
          </a:stretch>
        </p:blipFill>
        <p:spPr>
          <a:xfrm>
            <a:off x="9816534" y="6271616"/>
            <a:ext cx="2162106" cy="433626"/>
          </a:xfrm>
          <a:prstGeom prst="rect">
            <a:avLst/>
          </a:prstGeom>
        </p:spPr>
      </p:pic>
      <p:pic>
        <p:nvPicPr>
          <p:cNvPr id="11" name="Picture 10">
            <a:extLst>
              <a:ext uri="{FF2B5EF4-FFF2-40B4-BE49-F238E27FC236}">
                <a16:creationId xmlns:a16="http://schemas.microsoft.com/office/drawing/2014/main" id="{DABD7D76-76CF-7E46-B772-B868542B647E}"/>
              </a:ext>
            </a:extLst>
          </p:cNvPr>
          <p:cNvPicPr>
            <a:picLocks noChangeAspect="1"/>
          </p:cNvPicPr>
          <p:nvPr userDrawn="1"/>
        </p:nvPicPr>
        <p:blipFill>
          <a:blip r:embed="rId4">
            <a:alphaModFix amt="5000"/>
          </a:blip>
          <a:stretch>
            <a:fillRect/>
          </a:stretch>
        </p:blipFill>
        <p:spPr>
          <a:xfrm>
            <a:off x="4862146" y="-623226"/>
            <a:ext cx="8104451" cy="8104451"/>
          </a:xfrm>
          <a:prstGeom prst="rect">
            <a:avLst/>
          </a:prstGeom>
        </p:spPr>
      </p:pic>
    </p:spTree>
    <p:extLst>
      <p:ext uri="{BB962C8B-B14F-4D97-AF65-F5344CB8AC3E}">
        <p14:creationId xmlns:p14="http://schemas.microsoft.com/office/powerpoint/2010/main" val="3639036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2 Column - Text and Object ">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1AA42BE-C852-1C46-B4B7-0E5CBE49B6D0}"/>
              </a:ext>
            </a:extLst>
          </p:cNvPr>
          <p:cNvPicPr>
            <a:picLocks noChangeAspect="1"/>
          </p:cNvPicPr>
          <p:nvPr userDrawn="1"/>
        </p:nvPicPr>
        <p:blipFill>
          <a:blip r:embed="rId2"/>
          <a:stretch>
            <a:fillRect/>
          </a:stretch>
        </p:blipFill>
        <p:spPr>
          <a:xfrm>
            <a:off x="125923" y="6176963"/>
            <a:ext cx="983152" cy="615453"/>
          </a:xfrm>
          <a:prstGeom prst="rect">
            <a:avLst/>
          </a:prstGeom>
        </p:spPr>
      </p:pic>
      <p:sp>
        <p:nvSpPr>
          <p:cNvPr id="7" name="Title 1">
            <a:extLst>
              <a:ext uri="{FF2B5EF4-FFF2-40B4-BE49-F238E27FC236}">
                <a16:creationId xmlns:a16="http://schemas.microsoft.com/office/drawing/2014/main" id="{9887F090-21A7-904B-994C-E20C73C1A275}"/>
              </a:ext>
            </a:extLst>
          </p:cNvPr>
          <p:cNvSpPr>
            <a:spLocks noGrp="1"/>
          </p:cNvSpPr>
          <p:nvPr>
            <p:ph type="title" hasCustomPrompt="1"/>
          </p:nvPr>
        </p:nvSpPr>
        <p:spPr>
          <a:xfrm>
            <a:off x="612648" y="365760"/>
            <a:ext cx="10972800" cy="1325563"/>
          </a:xfrm>
        </p:spPr>
        <p:txBody>
          <a:bodyPr>
            <a:normAutofit/>
          </a:bodyPr>
          <a:lstStyle>
            <a:lvl1pPr>
              <a:defRPr sz="2800">
                <a:solidFill>
                  <a:srgbClr val="990000"/>
                </a:solidFill>
              </a:defRPr>
            </a:lvl1pPr>
          </a:lstStyle>
          <a:p>
            <a:r>
              <a:rPr lang="en-US" dirty="0"/>
              <a:t>Click to add text</a:t>
            </a:r>
          </a:p>
        </p:txBody>
      </p:sp>
      <p:sp>
        <p:nvSpPr>
          <p:cNvPr id="6" name="Content Placeholder 5">
            <a:extLst>
              <a:ext uri="{FF2B5EF4-FFF2-40B4-BE49-F238E27FC236}">
                <a16:creationId xmlns:a16="http://schemas.microsoft.com/office/drawing/2014/main" id="{B099383B-A959-E849-B242-5710E0A6F03D}"/>
              </a:ext>
            </a:extLst>
          </p:cNvPr>
          <p:cNvSpPr>
            <a:spLocks noGrp="1"/>
          </p:cNvSpPr>
          <p:nvPr>
            <p:ph sz="quarter" idx="12" hasCustomPrompt="1"/>
          </p:nvPr>
        </p:nvSpPr>
        <p:spPr>
          <a:xfrm>
            <a:off x="6184394" y="1825625"/>
            <a:ext cx="5394960" cy="4351338"/>
          </a:xfrm>
        </p:spPr>
        <p:txBody>
          <a:bodyPr>
            <a:normAutofit/>
          </a:bodyPr>
          <a:lstStyle>
            <a:lvl1pPr marL="0" indent="0">
              <a:buNone/>
              <a:defRPr sz="2000"/>
            </a:lvl1pPr>
          </a:lstStyle>
          <a:p>
            <a:pPr lvl="0"/>
            <a:r>
              <a:rPr lang="en-US" dirty="0"/>
              <a:t>Click to add text</a:t>
            </a:r>
          </a:p>
        </p:txBody>
      </p:sp>
      <p:sp>
        <p:nvSpPr>
          <p:cNvPr id="8" name="Content Placeholder 5">
            <a:extLst>
              <a:ext uri="{FF2B5EF4-FFF2-40B4-BE49-F238E27FC236}">
                <a16:creationId xmlns:a16="http://schemas.microsoft.com/office/drawing/2014/main" id="{3CFBAEC6-E45F-B44D-9224-1926A85B2DA7}"/>
              </a:ext>
            </a:extLst>
          </p:cNvPr>
          <p:cNvSpPr>
            <a:spLocks noGrp="1"/>
          </p:cNvSpPr>
          <p:nvPr>
            <p:ph sz="quarter" idx="13" hasCustomPrompt="1"/>
          </p:nvPr>
        </p:nvSpPr>
        <p:spPr>
          <a:xfrm>
            <a:off x="612647" y="1825625"/>
            <a:ext cx="5394960" cy="4351338"/>
          </a:xfrm>
        </p:spPr>
        <p:txBody>
          <a:bodyPr>
            <a:normAutofit/>
          </a:bodyPr>
          <a:lstStyle>
            <a:lvl1pPr marL="0" indent="0">
              <a:buNone/>
              <a:defRPr sz="2000"/>
            </a:lvl1pPr>
          </a:lstStyle>
          <a:p>
            <a:pPr lvl="0"/>
            <a:r>
              <a:rPr lang="en-US" dirty="0"/>
              <a:t>Click to add text</a:t>
            </a:r>
          </a:p>
        </p:txBody>
      </p:sp>
      <p:pic>
        <p:nvPicPr>
          <p:cNvPr id="10" name="Picture 9" descr="A close up of a logo&#10;&#10;Description automatically generated">
            <a:extLst>
              <a:ext uri="{FF2B5EF4-FFF2-40B4-BE49-F238E27FC236}">
                <a16:creationId xmlns:a16="http://schemas.microsoft.com/office/drawing/2014/main" id="{56E685B0-279A-E34F-ABCE-25FE4EF846F4}"/>
              </a:ext>
            </a:extLst>
          </p:cNvPr>
          <p:cNvPicPr>
            <a:picLocks noChangeAspect="1"/>
          </p:cNvPicPr>
          <p:nvPr userDrawn="1"/>
        </p:nvPicPr>
        <p:blipFill>
          <a:blip r:embed="rId3"/>
          <a:stretch>
            <a:fillRect/>
          </a:stretch>
        </p:blipFill>
        <p:spPr>
          <a:xfrm>
            <a:off x="9816534" y="6271616"/>
            <a:ext cx="2162106" cy="433626"/>
          </a:xfrm>
          <a:prstGeom prst="rect">
            <a:avLst/>
          </a:prstGeom>
        </p:spPr>
      </p:pic>
    </p:spTree>
    <p:extLst>
      <p:ext uri="{BB962C8B-B14F-4D97-AF65-F5344CB8AC3E}">
        <p14:creationId xmlns:p14="http://schemas.microsoft.com/office/powerpoint/2010/main" val="2233592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 - Photo w/ Title and Content">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530422F3-E0C5-734F-B462-D47F1B39ECC6}"/>
              </a:ext>
            </a:extLst>
          </p:cNvPr>
          <p:cNvPicPr>
            <a:picLocks noChangeAspect="1"/>
          </p:cNvPicPr>
          <p:nvPr userDrawn="1"/>
        </p:nvPicPr>
        <p:blipFill>
          <a:blip r:embed="rId2"/>
          <a:stretch>
            <a:fillRect/>
          </a:stretch>
        </p:blipFill>
        <p:spPr>
          <a:xfrm>
            <a:off x="125923" y="6176963"/>
            <a:ext cx="983152" cy="615453"/>
          </a:xfrm>
          <a:prstGeom prst="rect">
            <a:avLst/>
          </a:prstGeom>
        </p:spPr>
      </p:pic>
      <p:sp>
        <p:nvSpPr>
          <p:cNvPr id="9" name="Picture Placeholder 8">
            <a:extLst>
              <a:ext uri="{FF2B5EF4-FFF2-40B4-BE49-F238E27FC236}">
                <a16:creationId xmlns:a16="http://schemas.microsoft.com/office/drawing/2014/main" id="{EBF3072D-6912-3845-9D6D-7DFCA4C6F60A}"/>
              </a:ext>
            </a:extLst>
          </p:cNvPr>
          <p:cNvSpPr>
            <a:spLocks noGrp="1"/>
          </p:cNvSpPr>
          <p:nvPr>
            <p:ph type="pic" sz="quarter" idx="10"/>
          </p:nvPr>
        </p:nvSpPr>
        <p:spPr>
          <a:xfrm>
            <a:off x="612648" y="365760"/>
            <a:ext cx="5760720" cy="5678424"/>
          </a:xfrm>
        </p:spPr>
        <p:txBody>
          <a:bodyPr/>
          <a:lstStyle>
            <a:lvl1pPr marL="0" indent="0">
              <a:buNone/>
              <a:defRPr/>
            </a:lvl1pPr>
          </a:lstStyle>
          <a:p>
            <a:r>
              <a:rPr lang="en-US" dirty="0"/>
              <a:t>Click icon to add picture</a:t>
            </a:r>
          </a:p>
        </p:txBody>
      </p:sp>
      <p:sp>
        <p:nvSpPr>
          <p:cNvPr id="3" name="Text Placeholder 2">
            <a:extLst>
              <a:ext uri="{FF2B5EF4-FFF2-40B4-BE49-F238E27FC236}">
                <a16:creationId xmlns:a16="http://schemas.microsoft.com/office/drawing/2014/main" id="{5B3BAB9D-9E9A-B444-AC9C-DEF4AB1B517C}"/>
              </a:ext>
            </a:extLst>
          </p:cNvPr>
          <p:cNvSpPr>
            <a:spLocks noGrp="1"/>
          </p:cNvSpPr>
          <p:nvPr>
            <p:ph type="body" sz="quarter" idx="12" hasCustomPrompt="1"/>
          </p:nvPr>
        </p:nvSpPr>
        <p:spPr>
          <a:xfrm>
            <a:off x="6559296" y="365760"/>
            <a:ext cx="5020056" cy="758952"/>
          </a:xfrm>
        </p:spPr>
        <p:txBody>
          <a:bodyPr>
            <a:normAutofit/>
          </a:bodyPr>
          <a:lstStyle>
            <a:lvl1pPr marL="0" indent="0">
              <a:buNone/>
              <a:defRPr sz="2000" b="1" i="0">
                <a:solidFill>
                  <a:srgbClr val="990000"/>
                </a:solidFill>
                <a:latin typeface="Arial Black" panose="020B0604020202020204" pitchFamily="34" charset="0"/>
                <a:cs typeface="Arial Black" panose="020B0604020202020204" pitchFamily="34" charset="0"/>
              </a:defRPr>
            </a:lvl1pPr>
          </a:lstStyle>
          <a:p>
            <a:pPr lvl="0"/>
            <a:r>
              <a:rPr lang="en-US" dirty="0"/>
              <a:t>Click to add text</a:t>
            </a:r>
          </a:p>
        </p:txBody>
      </p:sp>
      <p:sp>
        <p:nvSpPr>
          <p:cNvPr id="6" name="Text Placeholder 5">
            <a:extLst>
              <a:ext uri="{FF2B5EF4-FFF2-40B4-BE49-F238E27FC236}">
                <a16:creationId xmlns:a16="http://schemas.microsoft.com/office/drawing/2014/main" id="{C4CB0365-803C-8D44-A695-4BC2B5098A04}"/>
              </a:ext>
            </a:extLst>
          </p:cNvPr>
          <p:cNvSpPr>
            <a:spLocks noGrp="1"/>
          </p:cNvSpPr>
          <p:nvPr>
            <p:ph type="body" sz="quarter" idx="13" hasCustomPrompt="1"/>
          </p:nvPr>
        </p:nvSpPr>
        <p:spPr>
          <a:xfrm>
            <a:off x="6559296" y="1300797"/>
            <a:ext cx="5020056" cy="4743387"/>
          </a:xfrm>
        </p:spPr>
        <p:txBody>
          <a:bodyPr>
            <a:normAutofit/>
          </a:bodyPr>
          <a:lstStyle>
            <a:lvl1pPr marL="0" indent="0">
              <a:buNone/>
              <a:defRPr sz="18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pic>
        <p:nvPicPr>
          <p:cNvPr id="7" name="Picture 6" descr="A close up of a logo&#10;&#10;Description automatically generated">
            <a:extLst>
              <a:ext uri="{FF2B5EF4-FFF2-40B4-BE49-F238E27FC236}">
                <a16:creationId xmlns:a16="http://schemas.microsoft.com/office/drawing/2014/main" id="{984803B3-A1B4-4D48-A3AC-311D5D7C3EFD}"/>
              </a:ext>
            </a:extLst>
          </p:cNvPr>
          <p:cNvPicPr>
            <a:picLocks noChangeAspect="1"/>
          </p:cNvPicPr>
          <p:nvPr userDrawn="1"/>
        </p:nvPicPr>
        <p:blipFill>
          <a:blip r:embed="rId3"/>
          <a:stretch>
            <a:fillRect/>
          </a:stretch>
        </p:blipFill>
        <p:spPr>
          <a:xfrm>
            <a:off x="9816534" y="6271616"/>
            <a:ext cx="2162106" cy="433626"/>
          </a:xfrm>
          <a:prstGeom prst="rect">
            <a:avLst/>
          </a:prstGeom>
        </p:spPr>
      </p:pic>
      <p:pic>
        <p:nvPicPr>
          <p:cNvPr id="8" name="Picture 7">
            <a:extLst>
              <a:ext uri="{FF2B5EF4-FFF2-40B4-BE49-F238E27FC236}">
                <a16:creationId xmlns:a16="http://schemas.microsoft.com/office/drawing/2014/main" id="{64FFCB47-B58A-0D4F-8EDB-33C06A21842F}"/>
              </a:ext>
            </a:extLst>
          </p:cNvPr>
          <p:cNvPicPr>
            <a:picLocks noChangeAspect="1"/>
          </p:cNvPicPr>
          <p:nvPr userDrawn="1"/>
        </p:nvPicPr>
        <p:blipFill>
          <a:blip r:embed="rId4">
            <a:alphaModFix amt="5000"/>
          </a:blip>
          <a:stretch>
            <a:fillRect/>
          </a:stretch>
        </p:blipFill>
        <p:spPr>
          <a:xfrm>
            <a:off x="4862146" y="-623226"/>
            <a:ext cx="8104451" cy="8104451"/>
          </a:xfrm>
          <a:prstGeom prst="rect">
            <a:avLst/>
          </a:prstGeom>
        </p:spPr>
      </p:pic>
    </p:spTree>
    <p:extLst>
      <p:ext uri="{BB962C8B-B14F-4D97-AF65-F5344CB8AC3E}">
        <p14:creationId xmlns:p14="http://schemas.microsoft.com/office/powerpoint/2010/main" val="45208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2 Column - Photo w/ Title and Content">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530422F3-E0C5-734F-B462-D47F1B39ECC6}"/>
              </a:ext>
            </a:extLst>
          </p:cNvPr>
          <p:cNvPicPr>
            <a:picLocks noChangeAspect="1"/>
          </p:cNvPicPr>
          <p:nvPr userDrawn="1"/>
        </p:nvPicPr>
        <p:blipFill>
          <a:blip r:embed="rId2"/>
          <a:stretch>
            <a:fillRect/>
          </a:stretch>
        </p:blipFill>
        <p:spPr>
          <a:xfrm>
            <a:off x="125923" y="6176963"/>
            <a:ext cx="983152" cy="615453"/>
          </a:xfrm>
          <a:prstGeom prst="rect">
            <a:avLst/>
          </a:prstGeom>
        </p:spPr>
      </p:pic>
      <p:sp>
        <p:nvSpPr>
          <p:cNvPr id="9" name="Picture Placeholder 8">
            <a:extLst>
              <a:ext uri="{FF2B5EF4-FFF2-40B4-BE49-F238E27FC236}">
                <a16:creationId xmlns:a16="http://schemas.microsoft.com/office/drawing/2014/main" id="{EBF3072D-6912-3845-9D6D-7DFCA4C6F60A}"/>
              </a:ext>
            </a:extLst>
          </p:cNvPr>
          <p:cNvSpPr>
            <a:spLocks noGrp="1"/>
          </p:cNvSpPr>
          <p:nvPr>
            <p:ph type="pic" sz="quarter" idx="10"/>
          </p:nvPr>
        </p:nvSpPr>
        <p:spPr>
          <a:xfrm>
            <a:off x="612648" y="365760"/>
            <a:ext cx="5760720" cy="5678424"/>
          </a:xfrm>
        </p:spPr>
        <p:txBody>
          <a:bodyPr/>
          <a:lstStyle>
            <a:lvl1pPr marL="0" indent="0">
              <a:buNone/>
              <a:defRPr/>
            </a:lvl1pPr>
          </a:lstStyle>
          <a:p>
            <a:r>
              <a:rPr lang="en-US" dirty="0"/>
              <a:t>Click icon to add picture</a:t>
            </a:r>
          </a:p>
        </p:txBody>
      </p:sp>
      <p:sp>
        <p:nvSpPr>
          <p:cNvPr id="3" name="Text Placeholder 2">
            <a:extLst>
              <a:ext uri="{FF2B5EF4-FFF2-40B4-BE49-F238E27FC236}">
                <a16:creationId xmlns:a16="http://schemas.microsoft.com/office/drawing/2014/main" id="{5B3BAB9D-9E9A-B444-AC9C-DEF4AB1B517C}"/>
              </a:ext>
            </a:extLst>
          </p:cNvPr>
          <p:cNvSpPr>
            <a:spLocks noGrp="1"/>
          </p:cNvSpPr>
          <p:nvPr>
            <p:ph type="body" sz="quarter" idx="12" hasCustomPrompt="1"/>
          </p:nvPr>
        </p:nvSpPr>
        <p:spPr>
          <a:xfrm>
            <a:off x="6559296" y="365760"/>
            <a:ext cx="5020056" cy="758952"/>
          </a:xfrm>
        </p:spPr>
        <p:txBody>
          <a:bodyPr>
            <a:normAutofit/>
          </a:bodyPr>
          <a:lstStyle>
            <a:lvl1pPr marL="0" indent="0">
              <a:buNone/>
              <a:defRPr sz="2000" b="1" i="0">
                <a:solidFill>
                  <a:srgbClr val="990000"/>
                </a:solidFill>
                <a:latin typeface="Arial Black" panose="020B0604020202020204" pitchFamily="34" charset="0"/>
                <a:cs typeface="Arial Black" panose="020B0604020202020204" pitchFamily="34" charset="0"/>
              </a:defRPr>
            </a:lvl1pPr>
          </a:lstStyle>
          <a:p>
            <a:pPr lvl="0"/>
            <a:r>
              <a:rPr lang="en-US" dirty="0"/>
              <a:t>Click to add text</a:t>
            </a:r>
          </a:p>
        </p:txBody>
      </p:sp>
      <p:sp>
        <p:nvSpPr>
          <p:cNvPr id="6" name="Text Placeholder 5">
            <a:extLst>
              <a:ext uri="{FF2B5EF4-FFF2-40B4-BE49-F238E27FC236}">
                <a16:creationId xmlns:a16="http://schemas.microsoft.com/office/drawing/2014/main" id="{C4CB0365-803C-8D44-A695-4BC2B5098A04}"/>
              </a:ext>
            </a:extLst>
          </p:cNvPr>
          <p:cNvSpPr>
            <a:spLocks noGrp="1"/>
          </p:cNvSpPr>
          <p:nvPr>
            <p:ph type="body" sz="quarter" idx="13" hasCustomPrompt="1"/>
          </p:nvPr>
        </p:nvSpPr>
        <p:spPr>
          <a:xfrm>
            <a:off x="6559296" y="1300797"/>
            <a:ext cx="5020056" cy="4743387"/>
          </a:xfrm>
        </p:spPr>
        <p:txBody>
          <a:bodyPr>
            <a:normAutofit/>
          </a:bodyPr>
          <a:lstStyle>
            <a:lvl1pPr marL="0" indent="0">
              <a:buNone/>
              <a:defRPr sz="18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pic>
        <p:nvPicPr>
          <p:cNvPr id="7" name="Picture 6" descr="A close up of a logo&#10;&#10;Description automatically generated">
            <a:extLst>
              <a:ext uri="{FF2B5EF4-FFF2-40B4-BE49-F238E27FC236}">
                <a16:creationId xmlns:a16="http://schemas.microsoft.com/office/drawing/2014/main" id="{984803B3-A1B4-4D48-A3AC-311D5D7C3EFD}"/>
              </a:ext>
            </a:extLst>
          </p:cNvPr>
          <p:cNvPicPr>
            <a:picLocks noChangeAspect="1"/>
          </p:cNvPicPr>
          <p:nvPr userDrawn="1"/>
        </p:nvPicPr>
        <p:blipFill>
          <a:blip r:embed="rId3"/>
          <a:stretch>
            <a:fillRect/>
          </a:stretch>
        </p:blipFill>
        <p:spPr>
          <a:xfrm>
            <a:off x="9816534" y="6271616"/>
            <a:ext cx="2162106" cy="433626"/>
          </a:xfrm>
          <a:prstGeom prst="rect">
            <a:avLst/>
          </a:prstGeom>
        </p:spPr>
      </p:pic>
    </p:spTree>
    <p:extLst>
      <p:ext uri="{BB962C8B-B14F-4D97-AF65-F5344CB8AC3E}">
        <p14:creationId xmlns:p14="http://schemas.microsoft.com/office/powerpoint/2010/main" val="437964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E17BE0-A94D-8D4A-BA23-890731E64F66}"/>
              </a:ext>
            </a:extLst>
          </p:cNvPr>
          <p:cNvSpPr>
            <a:spLocks noGrp="1"/>
          </p:cNvSpPr>
          <p:nvPr>
            <p:ph type="title"/>
          </p:nvPr>
        </p:nvSpPr>
        <p:spPr>
          <a:xfrm>
            <a:off x="612648" y="365125"/>
            <a:ext cx="109728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71FCEC3-35DE-DE47-95D0-C996045C4000}"/>
              </a:ext>
            </a:extLst>
          </p:cNvPr>
          <p:cNvSpPr>
            <a:spLocks noGrp="1"/>
          </p:cNvSpPr>
          <p:nvPr>
            <p:ph type="body" idx="1"/>
          </p:nvPr>
        </p:nvSpPr>
        <p:spPr>
          <a:xfrm>
            <a:off x="612648" y="1825625"/>
            <a:ext cx="109728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118DEB32-467F-B942-85FA-86AB2A7DC753}"/>
              </a:ext>
            </a:extLst>
          </p:cNvPr>
          <p:cNvPicPr>
            <a:picLocks noChangeAspect="1"/>
          </p:cNvPicPr>
          <p:nvPr userDrawn="1"/>
        </p:nvPicPr>
        <p:blipFill>
          <a:blip r:embed="rId12"/>
          <a:stretch>
            <a:fillRect/>
          </a:stretch>
        </p:blipFill>
        <p:spPr>
          <a:xfrm>
            <a:off x="125923" y="6176963"/>
            <a:ext cx="983152" cy="615453"/>
          </a:xfrm>
          <a:prstGeom prst="rect">
            <a:avLst/>
          </a:prstGeom>
        </p:spPr>
      </p:pic>
    </p:spTree>
    <p:extLst>
      <p:ext uri="{BB962C8B-B14F-4D97-AF65-F5344CB8AC3E}">
        <p14:creationId xmlns:p14="http://schemas.microsoft.com/office/powerpoint/2010/main" val="3378508704"/>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58" r:id="rId3"/>
    <p:sldLayoutId id="2147483661" r:id="rId4"/>
    <p:sldLayoutId id="2147483672" r:id="rId5"/>
    <p:sldLayoutId id="2147483660" r:id="rId6"/>
    <p:sldLayoutId id="2147483671" r:id="rId7"/>
    <p:sldLayoutId id="2147483663" r:id="rId8"/>
    <p:sldLayoutId id="2147483673" r:id="rId9"/>
    <p:sldLayoutId id="2147483674" r:id="rId10"/>
  </p:sldLayoutIdLst>
  <p:txStyles>
    <p:titleStyle>
      <a:lvl1pPr algn="l" defTabSz="914400" rtl="0" eaLnBrk="1" latinLnBrk="0" hangingPunct="1">
        <a:lnSpc>
          <a:spcPct val="90000"/>
        </a:lnSpc>
        <a:spcBef>
          <a:spcPct val="0"/>
        </a:spcBef>
        <a:buNone/>
        <a:defRPr sz="2800" b="1" i="0" kern="1200">
          <a:solidFill>
            <a:srgbClr val="990000"/>
          </a:solidFill>
          <a:latin typeface="Arial Black" panose="020B0604020202020204" pitchFamily="34" charset="0"/>
          <a:ea typeface="+mj-ea"/>
          <a:cs typeface="Arial Black"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90ADA-28DF-7847-8E7B-530AD897E054}"/>
              </a:ext>
            </a:extLst>
          </p:cNvPr>
          <p:cNvSpPr>
            <a:spLocks noGrp="1"/>
          </p:cNvSpPr>
          <p:nvPr>
            <p:ph type="ctrTitle"/>
          </p:nvPr>
        </p:nvSpPr>
        <p:spPr/>
        <p:txBody>
          <a:bodyPr>
            <a:normAutofit fontScale="90000"/>
          </a:bodyPr>
          <a:lstStyle/>
          <a:p>
            <a:r>
              <a:rPr lang="en-US" altLang="zh-TW" dirty="0"/>
              <a:t>Imposter Syndrome: What are the signs and how to address it?</a:t>
            </a:r>
            <a:endParaRPr lang="en-US" dirty="0"/>
          </a:p>
        </p:txBody>
      </p:sp>
      <p:sp>
        <p:nvSpPr>
          <p:cNvPr id="3" name="Subtitle 2">
            <a:extLst>
              <a:ext uri="{FF2B5EF4-FFF2-40B4-BE49-F238E27FC236}">
                <a16:creationId xmlns:a16="http://schemas.microsoft.com/office/drawing/2014/main" id="{9D69F810-18B8-AE4B-9022-5856DAF217DA}"/>
              </a:ext>
            </a:extLst>
          </p:cNvPr>
          <p:cNvSpPr>
            <a:spLocks noGrp="1"/>
          </p:cNvSpPr>
          <p:nvPr>
            <p:ph type="subTitle" idx="1"/>
          </p:nvPr>
        </p:nvSpPr>
        <p:spPr/>
        <p:txBody>
          <a:bodyPr/>
          <a:lstStyle/>
          <a:p>
            <a:r>
              <a:rPr lang="en-US" dirty="0"/>
              <a:t>Amy Yeu, OTD Resident, </a:t>
            </a:r>
            <a:r>
              <a:rPr lang="en-US" dirty="0" err="1"/>
              <a:t>OTR</a:t>
            </a:r>
            <a:r>
              <a:rPr lang="en-US" dirty="0"/>
              <a:t>/L</a:t>
            </a:r>
          </a:p>
          <a:p>
            <a:r>
              <a:rPr lang="en-US" dirty="0"/>
              <a:t>Academic Coach</a:t>
            </a:r>
          </a:p>
        </p:txBody>
      </p:sp>
    </p:spTree>
    <p:extLst>
      <p:ext uri="{BB962C8B-B14F-4D97-AF65-F5344CB8AC3E}">
        <p14:creationId xmlns:p14="http://schemas.microsoft.com/office/powerpoint/2010/main" val="3544980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6F3AC-39B3-42A9-B70E-834DE4BFB929}"/>
              </a:ext>
            </a:extLst>
          </p:cNvPr>
          <p:cNvSpPr>
            <a:spLocks noGrp="1"/>
          </p:cNvSpPr>
          <p:nvPr>
            <p:ph type="title"/>
          </p:nvPr>
        </p:nvSpPr>
        <p:spPr/>
        <p:txBody>
          <a:bodyPr/>
          <a:lstStyle/>
          <a:p>
            <a:r>
              <a:rPr lang="en-US" dirty="0">
                <a:latin typeface="Arial Black"/>
              </a:rPr>
              <a:t>Outline</a:t>
            </a:r>
          </a:p>
        </p:txBody>
      </p:sp>
      <p:sp>
        <p:nvSpPr>
          <p:cNvPr id="3" name="Text Placeholder 2">
            <a:extLst>
              <a:ext uri="{FF2B5EF4-FFF2-40B4-BE49-F238E27FC236}">
                <a16:creationId xmlns:a16="http://schemas.microsoft.com/office/drawing/2014/main" id="{79E3D0CC-586D-4AB5-8D55-18DCB594159D}"/>
              </a:ext>
            </a:extLst>
          </p:cNvPr>
          <p:cNvSpPr>
            <a:spLocks noGrp="1"/>
          </p:cNvSpPr>
          <p:nvPr>
            <p:ph type="body" sz="quarter" idx="10"/>
          </p:nvPr>
        </p:nvSpPr>
        <p:spPr/>
        <p:txBody>
          <a:bodyPr vert="horz" lIns="91440" tIns="45720" rIns="91440" bIns="45720" rtlCol="0" anchor="t">
            <a:normAutofit/>
          </a:bodyPr>
          <a:lstStyle/>
          <a:p>
            <a:pPr marL="342900" indent="-342900">
              <a:lnSpc>
                <a:spcPct val="150000"/>
              </a:lnSpc>
              <a:buChar char="•"/>
            </a:pPr>
            <a:r>
              <a:rPr lang="en-US" dirty="0">
                <a:latin typeface="Arial"/>
                <a:cs typeface="Arial"/>
              </a:rPr>
              <a:t>What is Imposter Syndrome?</a:t>
            </a:r>
            <a:endParaRPr lang="en-US" dirty="0"/>
          </a:p>
          <a:p>
            <a:pPr marL="342900" indent="-342900">
              <a:lnSpc>
                <a:spcPct val="150000"/>
              </a:lnSpc>
              <a:buChar char="•"/>
            </a:pPr>
            <a:r>
              <a:rPr lang="en-US" dirty="0">
                <a:latin typeface="Arial"/>
                <a:cs typeface="Arial"/>
              </a:rPr>
              <a:t>Why do I have Imposter Syndrome?</a:t>
            </a:r>
          </a:p>
          <a:p>
            <a:pPr marL="342900" indent="-342900">
              <a:lnSpc>
                <a:spcPct val="150000"/>
              </a:lnSpc>
              <a:buChar char="•"/>
            </a:pPr>
            <a:r>
              <a:rPr lang="en-US" dirty="0">
                <a:latin typeface="Arial"/>
                <a:cs typeface="Arial"/>
              </a:rPr>
              <a:t>What may I experience?</a:t>
            </a:r>
            <a:endParaRPr lang="en-US" dirty="0"/>
          </a:p>
          <a:p>
            <a:pPr marL="342900" indent="-342900">
              <a:lnSpc>
                <a:spcPct val="150000"/>
              </a:lnSpc>
              <a:buChar char="•"/>
            </a:pPr>
            <a:r>
              <a:rPr lang="en-US" dirty="0">
                <a:latin typeface="Arial"/>
                <a:cs typeface="Arial"/>
              </a:rPr>
              <a:t>How can I overcome Imposter Syndrome?</a:t>
            </a:r>
            <a:endParaRPr lang="en-US" dirty="0"/>
          </a:p>
        </p:txBody>
      </p:sp>
    </p:spTree>
    <p:extLst>
      <p:ext uri="{BB962C8B-B14F-4D97-AF65-F5344CB8AC3E}">
        <p14:creationId xmlns:p14="http://schemas.microsoft.com/office/powerpoint/2010/main" val="2815967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19BA3-FF04-1040-AE50-5AB777033541}"/>
              </a:ext>
            </a:extLst>
          </p:cNvPr>
          <p:cNvSpPr>
            <a:spLocks noGrp="1"/>
          </p:cNvSpPr>
          <p:nvPr>
            <p:ph type="title"/>
          </p:nvPr>
        </p:nvSpPr>
        <p:spPr/>
        <p:txBody>
          <a:bodyPr/>
          <a:lstStyle/>
          <a:p>
            <a:r>
              <a:rPr lang="en-US" dirty="0"/>
              <a:t>What is Imposter Syndrome?</a:t>
            </a:r>
          </a:p>
        </p:txBody>
      </p:sp>
      <p:sp>
        <p:nvSpPr>
          <p:cNvPr id="4" name="Content Placeholder 3">
            <a:extLst>
              <a:ext uri="{FF2B5EF4-FFF2-40B4-BE49-F238E27FC236}">
                <a16:creationId xmlns:a16="http://schemas.microsoft.com/office/drawing/2014/main" id="{B9BC1001-8599-4CA7-86AB-EAD1C503C421}"/>
              </a:ext>
            </a:extLst>
          </p:cNvPr>
          <p:cNvSpPr>
            <a:spLocks noGrp="1"/>
          </p:cNvSpPr>
          <p:nvPr>
            <p:ph sz="quarter" idx="13"/>
          </p:nvPr>
        </p:nvSpPr>
        <p:spPr/>
        <p:txBody>
          <a:bodyPr vert="horz" lIns="91440" tIns="45720" rIns="91440" bIns="45720" rtlCol="0" anchor="t">
            <a:noAutofit/>
          </a:bodyPr>
          <a:lstStyle/>
          <a:p>
            <a:pPr marL="342900" indent="-342900">
              <a:lnSpc>
                <a:spcPct val="150000"/>
              </a:lnSpc>
              <a:buFont typeface="Arial,Sans-Serif"/>
              <a:buChar char="•"/>
            </a:pPr>
            <a:r>
              <a:rPr lang="en-US" dirty="0">
                <a:latin typeface="Arial"/>
                <a:cs typeface="Arial"/>
              </a:rPr>
              <a:t>Feelings of inauthenticity and fear of being found out as a fake.</a:t>
            </a:r>
            <a:endParaRPr lang="en-US" dirty="0"/>
          </a:p>
          <a:p>
            <a:pPr marL="1028700" lvl="1">
              <a:lnSpc>
                <a:spcPct val="150000"/>
              </a:lnSpc>
              <a:buFont typeface="Courier New,monospace"/>
              <a:buChar char="o"/>
            </a:pPr>
            <a:r>
              <a:rPr lang="en-US" sz="2000" dirty="0">
                <a:solidFill>
                  <a:srgbClr val="222222"/>
                </a:solidFill>
                <a:latin typeface="Arial"/>
                <a:cs typeface="Arial"/>
              </a:rPr>
              <a:t>Question success</a:t>
            </a:r>
            <a:endParaRPr lang="en-US" sz="2000" dirty="0">
              <a:latin typeface="Arial"/>
              <a:cs typeface="Arial"/>
            </a:endParaRPr>
          </a:p>
          <a:p>
            <a:pPr marL="1028700" lvl="1">
              <a:lnSpc>
                <a:spcPct val="150000"/>
              </a:lnSpc>
              <a:buFont typeface="Courier New,monospace"/>
              <a:buChar char="o"/>
            </a:pPr>
            <a:r>
              <a:rPr lang="en-US" sz="2000" dirty="0">
                <a:solidFill>
                  <a:srgbClr val="222222"/>
                </a:solidFill>
                <a:latin typeface="Arial"/>
                <a:cs typeface="Arial"/>
              </a:rPr>
              <a:t>Self-doubt abilities</a:t>
            </a:r>
            <a:endParaRPr lang="en-US" sz="2000" dirty="0">
              <a:latin typeface="Arial"/>
              <a:cs typeface="Arial"/>
            </a:endParaRPr>
          </a:p>
          <a:p>
            <a:pPr marL="1028700" lvl="1">
              <a:lnSpc>
                <a:spcPct val="150000"/>
              </a:lnSpc>
              <a:buFont typeface="Courier New,monospace"/>
              <a:buChar char="o"/>
            </a:pPr>
            <a:r>
              <a:rPr lang="en-US" sz="2000" dirty="0">
                <a:solidFill>
                  <a:srgbClr val="222222"/>
                </a:solidFill>
                <a:latin typeface="Arial"/>
                <a:cs typeface="Arial"/>
              </a:rPr>
              <a:t>Fear of making mistakes</a:t>
            </a:r>
          </a:p>
          <a:p>
            <a:pPr marL="1028700" lvl="1">
              <a:lnSpc>
                <a:spcPct val="150000"/>
              </a:lnSpc>
              <a:buFont typeface="Courier New,monospace"/>
              <a:buChar char="o"/>
            </a:pPr>
            <a:r>
              <a:rPr lang="en-US" sz="2000" dirty="0">
                <a:solidFill>
                  <a:srgbClr val="222222"/>
                </a:solidFill>
                <a:latin typeface="Arial"/>
                <a:cs typeface="Arial"/>
              </a:rPr>
              <a:t>Struggle to meet expectations</a:t>
            </a:r>
            <a:endParaRPr lang="en-US" sz="2200">
              <a:latin typeface="Arial"/>
              <a:cs typeface="Arial"/>
            </a:endParaRPr>
          </a:p>
        </p:txBody>
      </p:sp>
      <p:sp>
        <p:nvSpPr>
          <p:cNvPr id="5" name="文字方塊 4">
            <a:extLst>
              <a:ext uri="{FF2B5EF4-FFF2-40B4-BE49-F238E27FC236}">
                <a16:creationId xmlns:a16="http://schemas.microsoft.com/office/drawing/2014/main" id="{B020C160-FB43-43A8-B2F7-B8D961E4FDA4}"/>
              </a:ext>
            </a:extLst>
          </p:cNvPr>
          <p:cNvSpPr txBox="1"/>
          <p:nvPr/>
        </p:nvSpPr>
        <p:spPr>
          <a:xfrm>
            <a:off x="3596435" y="6356597"/>
            <a:ext cx="6327965" cy="369332"/>
          </a:xfrm>
          <a:prstGeom prst="rect">
            <a:avLst/>
          </a:prstGeom>
          <a:noFill/>
        </p:spPr>
        <p:txBody>
          <a:bodyPr wrap="square" lIns="91440" tIns="45720" rIns="91440" bIns="45720" anchor="t">
            <a:spAutoFit/>
          </a:bodyPr>
          <a:lstStyle/>
          <a:p>
            <a:r>
              <a:rPr lang="en-US" b="0" i="0" dirty="0">
                <a:solidFill>
                  <a:srgbClr val="222222"/>
                </a:solidFill>
                <a:effectLst/>
                <a:latin typeface="Arial"/>
                <a:cs typeface="Arial"/>
              </a:rPr>
              <a:t>(</a:t>
            </a:r>
            <a:r>
              <a:rPr lang="en-US" sz="1800" dirty="0">
                <a:solidFill>
                  <a:srgbClr val="222222"/>
                </a:solidFill>
                <a:latin typeface="Arial"/>
                <a:cs typeface="Arial"/>
              </a:rPr>
              <a:t>Bravata et al., 2020;</a:t>
            </a:r>
            <a:r>
              <a:rPr lang="en-US" dirty="0">
                <a:solidFill>
                  <a:srgbClr val="222222"/>
                </a:solidFill>
                <a:latin typeface="Arial"/>
                <a:cs typeface="Arial"/>
              </a:rPr>
              <a:t> Clance &amp; Imes, 1978; Sherman, 2013) </a:t>
            </a:r>
            <a:endParaRPr lang="en-US" dirty="0">
              <a:latin typeface="Arial" panose="020B0604020202020204" pitchFamily="34" charset="0"/>
              <a:cs typeface="Arial" panose="020B0604020202020204" pitchFamily="34" charset="0"/>
            </a:endParaRPr>
          </a:p>
        </p:txBody>
      </p:sp>
      <p:pic>
        <p:nvPicPr>
          <p:cNvPr id="3" name="Picture 6" descr="A colorful mask.">
            <a:extLst>
              <a:ext uri="{FF2B5EF4-FFF2-40B4-BE49-F238E27FC236}">
                <a16:creationId xmlns:a16="http://schemas.microsoft.com/office/drawing/2014/main" id="{CC60605D-0031-4593-908A-F8BCE9BC52B7}"/>
              </a:ext>
            </a:extLst>
          </p:cNvPr>
          <p:cNvPicPr>
            <a:picLocks noChangeAspect="1"/>
          </p:cNvPicPr>
          <p:nvPr/>
        </p:nvPicPr>
        <p:blipFill>
          <a:blip r:embed="rId3"/>
          <a:stretch>
            <a:fillRect/>
          </a:stretch>
        </p:blipFill>
        <p:spPr>
          <a:xfrm>
            <a:off x="7499230" y="2057400"/>
            <a:ext cx="2743200" cy="2743200"/>
          </a:xfrm>
          <a:prstGeom prst="rect">
            <a:avLst/>
          </a:prstGeom>
        </p:spPr>
      </p:pic>
    </p:spTree>
    <p:extLst>
      <p:ext uri="{BB962C8B-B14F-4D97-AF65-F5344CB8AC3E}">
        <p14:creationId xmlns:p14="http://schemas.microsoft.com/office/powerpoint/2010/main" val="389079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a:extLst>
              <a:ext uri="{FF2B5EF4-FFF2-40B4-BE49-F238E27FC236}">
                <a16:creationId xmlns:a16="http://schemas.microsoft.com/office/drawing/2014/main" id="{B020C160-FB43-43A8-B2F7-B8D961E4FDA4}"/>
              </a:ext>
            </a:extLst>
          </p:cNvPr>
          <p:cNvSpPr txBox="1"/>
          <p:nvPr/>
        </p:nvSpPr>
        <p:spPr>
          <a:xfrm>
            <a:off x="2905990" y="6359856"/>
            <a:ext cx="6991350" cy="369332"/>
          </a:xfrm>
          <a:prstGeom prst="rect">
            <a:avLst/>
          </a:prstGeom>
          <a:noFill/>
        </p:spPr>
        <p:txBody>
          <a:bodyPr wrap="square">
            <a:spAutoFit/>
          </a:bodyPr>
          <a:lstStyle/>
          <a:p>
            <a:r>
              <a:rPr lang="en-US" dirty="0">
                <a:solidFill>
                  <a:srgbClr val="222222"/>
                </a:solidFill>
                <a:latin typeface="Arial" panose="020B0604020202020204" pitchFamily="34" charset="0"/>
              </a:rPr>
              <a:t>(</a:t>
            </a:r>
            <a:r>
              <a:rPr lang="en-US" dirty="0" err="1">
                <a:solidFill>
                  <a:srgbClr val="222222"/>
                </a:solidFill>
                <a:latin typeface="Arial" panose="020B0604020202020204" pitchFamily="34" charset="0"/>
              </a:rPr>
              <a:t>Bravata</a:t>
            </a:r>
            <a:r>
              <a:rPr lang="en-US" dirty="0">
                <a:solidFill>
                  <a:srgbClr val="222222"/>
                </a:solidFill>
                <a:latin typeface="Arial" panose="020B0604020202020204" pitchFamily="34" charset="0"/>
              </a:rPr>
              <a:t> et al., 2020; </a:t>
            </a:r>
            <a:r>
              <a:rPr lang="en-US" dirty="0" err="1">
                <a:solidFill>
                  <a:srgbClr val="222222"/>
                </a:solidFill>
                <a:latin typeface="Arial" panose="020B0604020202020204" pitchFamily="34" charset="0"/>
              </a:rPr>
              <a:t>Kolligian</a:t>
            </a:r>
            <a:r>
              <a:rPr lang="en-US" dirty="0">
                <a:solidFill>
                  <a:srgbClr val="222222"/>
                </a:solidFill>
                <a:latin typeface="Arial" panose="020B0604020202020204" pitchFamily="34" charset="0"/>
              </a:rPr>
              <a:t> </a:t>
            </a:r>
            <a:r>
              <a:rPr lang="en-US" b="0" i="0" dirty="0">
                <a:solidFill>
                  <a:srgbClr val="222222"/>
                </a:solidFill>
                <a:effectLst/>
                <a:latin typeface="Arial" panose="020B0604020202020204" pitchFamily="34" charset="0"/>
              </a:rPr>
              <a:t>&amp; Sternberg, 1991; Sherman, 2013) </a:t>
            </a:r>
          </a:p>
        </p:txBody>
      </p:sp>
      <p:pic>
        <p:nvPicPr>
          <p:cNvPr id="25" name="Picture 25" descr="A half-face with a heart inside the brain. A pink question mark inside a yellow dialog at the upright of the head and a thunderstorm at the up left.">
            <a:extLst>
              <a:ext uri="{FF2B5EF4-FFF2-40B4-BE49-F238E27FC236}">
                <a16:creationId xmlns:a16="http://schemas.microsoft.com/office/drawing/2014/main" id="{B4D787A6-4D65-4DB5-8EDE-72B39CE39787}"/>
              </a:ext>
            </a:extLst>
          </p:cNvPr>
          <p:cNvPicPr>
            <a:picLocks noGrp="1" noChangeAspect="1"/>
          </p:cNvPicPr>
          <p:nvPr>
            <p:ph sz="quarter" idx="12"/>
          </p:nvPr>
        </p:nvPicPr>
        <p:blipFill>
          <a:blip r:embed="rId3"/>
          <a:stretch>
            <a:fillRect/>
          </a:stretch>
        </p:blipFill>
        <p:spPr>
          <a:xfrm>
            <a:off x="6928685" y="2105819"/>
            <a:ext cx="3908762" cy="3613151"/>
          </a:xfrm>
        </p:spPr>
      </p:pic>
      <p:sp>
        <p:nvSpPr>
          <p:cNvPr id="3" name="Content Placeholder 2">
            <a:extLst>
              <a:ext uri="{FF2B5EF4-FFF2-40B4-BE49-F238E27FC236}">
                <a16:creationId xmlns:a16="http://schemas.microsoft.com/office/drawing/2014/main" id="{B1FC47D7-AA4E-47B0-BCD0-7C4ACB9AD3A0}"/>
              </a:ext>
            </a:extLst>
          </p:cNvPr>
          <p:cNvSpPr>
            <a:spLocks noGrp="1"/>
          </p:cNvSpPr>
          <p:nvPr>
            <p:ph sz="quarter" idx="13"/>
          </p:nvPr>
        </p:nvSpPr>
        <p:spPr>
          <a:xfrm>
            <a:off x="612647" y="1825625"/>
            <a:ext cx="6088814" cy="4351338"/>
          </a:xfrm>
        </p:spPr>
        <p:txBody>
          <a:bodyPr vert="horz" lIns="91440" tIns="45720" rIns="91440" bIns="45720" rtlCol="0" anchor="t">
            <a:normAutofit/>
          </a:bodyPr>
          <a:lstStyle/>
          <a:p>
            <a:pPr marL="342900" indent="-342900">
              <a:lnSpc>
                <a:spcPct val="120000"/>
              </a:lnSpc>
              <a:buFont typeface="Arial,Sans-Serif"/>
              <a:buChar char="•"/>
            </a:pPr>
            <a:r>
              <a:rPr lang="en-US" dirty="0">
                <a:solidFill>
                  <a:srgbClr val="222222"/>
                </a:solidFill>
                <a:latin typeface="Arial"/>
                <a:cs typeface="Arial"/>
              </a:rPr>
              <a:t>Depression or anxiety</a:t>
            </a:r>
            <a:endParaRPr lang="en-US" dirty="0">
              <a:latin typeface="Arial"/>
              <a:cs typeface="Arial"/>
            </a:endParaRPr>
          </a:p>
          <a:p>
            <a:pPr marL="342900" indent="-342900">
              <a:lnSpc>
                <a:spcPct val="120000"/>
              </a:lnSpc>
              <a:buFont typeface="Arial,Sans-Serif"/>
              <a:buChar char="•"/>
            </a:pPr>
            <a:r>
              <a:rPr lang="en-US" dirty="0">
                <a:solidFill>
                  <a:srgbClr val="222222"/>
                </a:solidFill>
                <a:latin typeface="Arial"/>
                <a:cs typeface="Arial"/>
              </a:rPr>
              <a:t>Personal traits (e.g., perfectionism, self-criticism, high-achieving)</a:t>
            </a:r>
            <a:endParaRPr lang="en-US" dirty="0">
              <a:latin typeface="Arial"/>
              <a:cs typeface="Arial"/>
            </a:endParaRPr>
          </a:p>
          <a:p>
            <a:pPr marL="342900" indent="-342900">
              <a:lnSpc>
                <a:spcPct val="120000"/>
              </a:lnSpc>
              <a:buFont typeface="Arial,Sans-Serif"/>
              <a:buChar char="•"/>
            </a:pPr>
            <a:r>
              <a:rPr lang="en-US" dirty="0">
                <a:solidFill>
                  <a:srgbClr val="222222"/>
                </a:solidFill>
                <a:latin typeface="Arial"/>
                <a:cs typeface="Arial"/>
              </a:rPr>
              <a:t>External Pressure (e.g., family, school, society)</a:t>
            </a:r>
            <a:endParaRPr lang="en-US" dirty="0">
              <a:latin typeface="Arial"/>
              <a:cs typeface="Arial"/>
            </a:endParaRPr>
          </a:p>
          <a:p>
            <a:pPr marL="342900" indent="-342900">
              <a:lnSpc>
                <a:spcPct val="120000"/>
              </a:lnSpc>
              <a:buFont typeface="Arial,Sans-Serif"/>
              <a:buChar char="•"/>
            </a:pPr>
            <a:r>
              <a:rPr lang="en-US" dirty="0">
                <a:solidFill>
                  <a:srgbClr val="222222"/>
                </a:solidFill>
                <a:latin typeface="Arial"/>
                <a:cs typeface="Arial"/>
              </a:rPr>
              <a:t>Members of Minority groups</a:t>
            </a:r>
            <a:endParaRPr lang="en-US" dirty="0">
              <a:latin typeface="Arial"/>
              <a:cs typeface="Arial"/>
            </a:endParaRPr>
          </a:p>
          <a:p>
            <a:pPr marL="1028700" lvl="1" indent="-342900">
              <a:lnSpc>
                <a:spcPct val="120000"/>
              </a:lnSpc>
              <a:buFont typeface="Courier New,monospace"/>
              <a:buChar char="o"/>
            </a:pPr>
            <a:r>
              <a:rPr lang="en-US" sz="2000" dirty="0">
                <a:solidFill>
                  <a:srgbClr val="222222"/>
                </a:solidFill>
                <a:latin typeface="Arial"/>
                <a:cs typeface="Arial"/>
              </a:rPr>
              <a:t>First-generation</a:t>
            </a:r>
            <a:endParaRPr lang="en-US" sz="2000">
              <a:latin typeface="Arial"/>
              <a:cs typeface="Arial"/>
            </a:endParaRPr>
          </a:p>
          <a:p>
            <a:pPr marL="1028700" lvl="1" indent="-342900">
              <a:lnSpc>
                <a:spcPct val="120000"/>
              </a:lnSpc>
              <a:buFont typeface="Courier New,monospace"/>
              <a:buChar char="o"/>
            </a:pPr>
            <a:r>
              <a:rPr lang="en-US" sz="2000" dirty="0">
                <a:solidFill>
                  <a:srgbClr val="222222"/>
                </a:solidFill>
                <a:latin typeface="Arial"/>
                <a:cs typeface="Arial"/>
              </a:rPr>
              <a:t>BIPOC</a:t>
            </a:r>
            <a:endParaRPr lang="en-US" sz="2000">
              <a:latin typeface="Arial"/>
              <a:cs typeface="Arial"/>
            </a:endParaRPr>
          </a:p>
          <a:p>
            <a:pPr marL="1028700" lvl="1" indent="-342900">
              <a:lnSpc>
                <a:spcPct val="120000"/>
              </a:lnSpc>
              <a:buFont typeface="Courier New,monospace"/>
              <a:buChar char="o"/>
            </a:pPr>
            <a:r>
              <a:rPr lang="en-US" sz="2000" dirty="0">
                <a:solidFill>
                  <a:srgbClr val="222222"/>
                </a:solidFill>
                <a:latin typeface="Arial"/>
                <a:cs typeface="Arial"/>
              </a:rPr>
              <a:t>Low-income communities</a:t>
            </a:r>
            <a:endParaRPr lang="en-US" sz="2000">
              <a:latin typeface="Arial"/>
              <a:cs typeface="Arial"/>
            </a:endParaRPr>
          </a:p>
          <a:p>
            <a:pPr marL="1028700" lvl="1" indent="-342900">
              <a:lnSpc>
                <a:spcPct val="120000"/>
              </a:lnSpc>
              <a:buFont typeface="Courier New,monospace"/>
              <a:buChar char="o"/>
            </a:pPr>
            <a:r>
              <a:rPr lang="en-US" sz="2000" dirty="0">
                <a:solidFill>
                  <a:srgbClr val="222222"/>
                </a:solidFill>
                <a:latin typeface="Arial"/>
                <a:cs typeface="Arial"/>
              </a:rPr>
              <a:t>Systemically stigmatized groups</a:t>
            </a:r>
            <a:endParaRPr lang="en-US" sz="2000" dirty="0">
              <a:latin typeface="Arial"/>
              <a:cs typeface="Arial"/>
            </a:endParaRPr>
          </a:p>
        </p:txBody>
      </p:sp>
      <p:sp>
        <p:nvSpPr>
          <p:cNvPr id="2" name="Title 1">
            <a:extLst>
              <a:ext uri="{FF2B5EF4-FFF2-40B4-BE49-F238E27FC236}">
                <a16:creationId xmlns:a16="http://schemas.microsoft.com/office/drawing/2014/main" id="{17919BA3-FF04-1040-AE50-5AB777033541}"/>
              </a:ext>
            </a:extLst>
          </p:cNvPr>
          <p:cNvSpPr>
            <a:spLocks noGrp="1"/>
          </p:cNvSpPr>
          <p:nvPr>
            <p:ph type="title"/>
          </p:nvPr>
        </p:nvSpPr>
        <p:spPr/>
        <p:txBody>
          <a:bodyPr/>
          <a:lstStyle/>
          <a:p>
            <a:r>
              <a:rPr lang="en-US" dirty="0"/>
              <a:t>Why do I have Imposter Syndrome?</a:t>
            </a:r>
          </a:p>
        </p:txBody>
      </p:sp>
    </p:spTree>
    <p:extLst>
      <p:ext uri="{BB962C8B-B14F-4D97-AF65-F5344CB8AC3E}">
        <p14:creationId xmlns:p14="http://schemas.microsoft.com/office/powerpoint/2010/main" val="947808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a:extLst>
              <a:ext uri="{FF2B5EF4-FFF2-40B4-BE49-F238E27FC236}">
                <a16:creationId xmlns:a16="http://schemas.microsoft.com/office/drawing/2014/main" id="{F7559EEE-EA26-45CF-85CD-63EF3D589640}"/>
              </a:ext>
            </a:extLst>
          </p:cNvPr>
          <p:cNvSpPr txBox="1"/>
          <p:nvPr/>
        </p:nvSpPr>
        <p:spPr>
          <a:xfrm>
            <a:off x="5216521" y="6359130"/>
            <a:ext cx="4846804" cy="369332"/>
          </a:xfrm>
          <a:prstGeom prst="rect">
            <a:avLst/>
          </a:prstGeom>
          <a:noFill/>
        </p:spPr>
        <p:txBody>
          <a:bodyPr wrap="square">
            <a:spAutoFit/>
          </a:bodyPr>
          <a:lstStyle/>
          <a:p>
            <a:r>
              <a:rPr lang="en-US" dirty="0">
                <a:solidFill>
                  <a:srgbClr val="222222"/>
                </a:solidFill>
                <a:latin typeface="Arial" panose="020B0604020202020204" pitchFamily="34" charset="0"/>
              </a:rPr>
              <a:t>(</a:t>
            </a:r>
            <a:r>
              <a:rPr lang="en-US" dirty="0" err="1">
                <a:solidFill>
                  <a:srgbClr val="222222"/>
                </a:solidFill>
                <a:latin typeface="Arial" panose="020B0604020202020204" pitchFamily="34" charset="0"/>
              </a:rPr>
              <a:t>Bravata</a:t>
            </a:r>
            <a:r>
              <a:rPr lang="en-US" dirty="0">
                <a:solidFill>
                  <a:srgbClr val="222222"/>
                </a:solidFill>
                <a:latin typeface="Arial" panose="020B0604020202020204" pitchFamily="34" charset="0"/>
              </a:rPr>
              <a:t> et al., 2020; </a:t>
            </a:r>
            <a:r>
              <a:rPr lang="en-US" dirty="0" err="1">
                <a:solidFill>
                  <a:srgbClr val="222222"/>
                </a:solidFill>
                <a:latin typeface="Arial" panose="020B0604020202020204" pitchFamily="34" charset="0"/>
              </a:rPr>
              <a:t>Clance</a:t>
            </a:r>
            <a:r>
              <a:rPr lang="en-US" dirty="0">
                <a:solidFill>
                  <a:srgbClr val="222222"/>
                </a:solidFill>
                <a:latin typeface="Arial" panose="020B0604020202020204" pitchFamily="34" charset="0"/>
              </a:rPr>
              <a:t> </a:t>
            </a:r>
            <a:r>
              <a:rPr lang="en-US" b="0" i="0" dirty="0">
                <a:solidFill>
                  <a:srgbClr val="222222"/>
                </a:solidFill>
                <a:effectLst/>
                <a:latin typeface="Arial" panose="020B0604020202020204" pitchFamily="34" charset="0"/>
              </a:rPr>
              <a:t>&amp; </a:t>
            </a:r>
            <a:r>
              <a:rPr lang="en-US" b="0" i="0" dirty="0" err="1">
                <a:solidFill>
                  <a:srgbClr val="222222"/>
                </a:solidFill>
                <a:effectLst/>
                <a:latin typeface="Arial" panose="020B0604020202020204" pitchFamily="34" charset="0"/>
              </a:rPr>
              <a:t>Imes</a:t>
            </a:r>
            <a:r>
              <a:rPr lang="en-US" b="0" i="0" dirty="0">
                <a:solidFill>
                  <a:srgbClr val="222222"/>
                </a:solidFill>
                <a:effectLst/>
                <a:latin typeface="Arial" panose="020B0604020202020204" pitchFamily="34" charset="0"/>
              </a:rPr>
              <a:t>, 1978)</a:t>
            </a:r>
            <a:endParaRPr lang="en-US" dirty="0"/>
          </a:p>
        </p:txBody>
      </p:sp>
      <p:sp>
        <p:nvSpPr>
          <p:cNvPr id="3" name="Content Placeholder 2">
            <a:extLst>
              <a:ext uri="{FF2B5EF4-FFF2-40B4-BE49-F238E27FC236}">
                <a16:creationId xmlns:a16="http://schemas.microsoft.com/office/drawing/2014/main" id="{7372C57E-E2E4-D946-A4D1-A20BBFD2C713}"/>
              </a:ext>
            </a:extLst>
          </p:cNvPr>
          <p:cNvSpPr>
            <a:spLocks noGrp="1"/>
          </p:cNvSpPr>
          <p:nvPr>
            <p:ph sz="quarter" idx="12"/>
          </p:nvPr>
        </p:nvSpPr>
        <p:spPr>
          <a:xfrm>
            <a:off x="6184394" y="1360219"/>
            <a:ext cx="5394960" cy="4351338"/>
          </a:xfrm>
        </p:spPr>
        <p:txBody>
          <a:bodyPr vert="horz" lIns="91440" tIns="45720" rIns="91440" bIns="45720" rtlCol="0" anchor="t">
            <a:normAutofit/>
          </a:bodyPr>
          <a:lstStyle/>
          <a:p>
            <a:r>
              <a:rPr lang="en-US" sz="2000" u="sng" dirty="0">
                <a:solidFill>
                  <a:srgbClr val="222222"/>
                </a:solidFill>
                <a:latin typeface="Arial"/>
                <a:cs typeface="Arial"/>
              </a:rPr>
              <a:t>Behavioral</a:t>
            </a:r>
          </a:p>
          <a:p>
            <a:pPr marL="342900" indent="-342900">
              <a:lnSpc>
                <a:spcPct val="150000"/>
              </a:lnSpc>
              <a:buFont typeface="Wingdings" panose="05000000000000000000" pitchFamily="2" charset="2"/>
              <a:buChar char="q"/>
            </a:pPr>
            <a:r>
              <a:rPr lang="en-US" dirty="0"/>
              <a:t>Deny compliments/ praise</a:t>
            </a:r>
          </a:p>
          <a:p>
            <a:pPr marL="342900" indent="-342900">
              <a:lnSpc>
                <a:spcPct val="150000"/>
              </a:lnSpc>
              <a:buFont typeface="Wingdings" panose="05000000000000000000" pitchFamily="2" charset="2"/>
              <a:buChar char="q"/>
            </a:pPr>
            <a:r>
              <a:rPr lang="en-US" dirty="0"/>
              <a:t>Overwork to stand out</a:t>
            </a:r>
          </a:p>
          <a:p>
            <a:pPr marL="342900" indent="-342900">
              <a:lnSpc>
                <a:spcPct val="150000"/>
              </a:lnSpc>
              <a:buFont typeface="Wingdings" panose="05000000000000000000" pitchFamily="2" charset="2"/>
              <a:buChar char="q"/>
            </a:pPr>
            <a:r>
              <a:rPr lang="en-US" dirty="0"/>
              <a:t>Rely on recognitions/ opinions</a:t>
            </a:r>
          </a:p>
          <a:p>
            <a:pPr marL="342900" indent="-342900">
              <a:lnSpc>
                <a:spcPct val="150000"/>
              </a:lnSpc>
              <a:buFont typeface="Wingdings" panose="05000000000000000000" pitchFamily="2" charset="2"/>
              <a:buChar char="q"/>
            </a:pPr>
            <a:r>
              <a:rPr lang="en-US" dirty="0"/>
              <a:t>Compare with peers</a:t>
            </a:r>
          </a:p>
          <a:p>
            <a:pPr marL="342900" indent="-342900">
              <a:lnSpc>
                <a:spcPct val="150000"/>
              </a:lnSpc>
              <a:buFont typeface="Wingdings" panose="05000000000000000000" pitchFamily="2" charset="2"/>
              <a:buChar char="q"/>
            </a:pPr>
            <a:r>
              <a:rPr lang="en-US" dirty="0"/>
              <a:t>Remain silent with different perspectives</a:t>
            </a:r>
          </a:p>
          <a:p>
            <a:pPr marL="342900" indent="-342900">
              <a:lnSpc>
                <a:spcPct val="150000"/>
              </a:lnSpc>
              <a:buFont typeface="Wingdings" panose="05000000000000000000" pitchFamily="2" charset="2"/>
              <a:buChar char="q"/>
            </a:pPr>
            <a:r>
              <a:rPr lang="en-US" dirty="0"/>
              <a:t>Shape oneself to win approval</a:t>
            </a:r>
          </a:p>
        </p:txBody>
      </p:sp>
      <p:sp>
        <p:nvSpPr>
          <p:cNvPr id="4" name="Content Placeholder 3">
            <a:extLst>
              <a:ext uri="{FF2B5EF4-FFF2-40B4-BE49-F238E27FC236}">
                <a16:creationId xmlns:a16="http://schemas.microsoft.com/office/drawing/2014/main" id="{0FA09AC8-AF6C-124D-99FE-B3CB61F936AB}"/>
              </a:ext>
            </a:extLst>
          </p:cNvPr>
          <p:cNvSpPr>
            <a:spLocks noGrp="1"/>
          </p:cNvSpPr>
          <p:nvPr>
            <p:ph sz="quarter" idx="13"/>
          </p:nvPr>
        </p:nvSpPr>
        <p:spPr>
          <a:xfrm>
            <a:off x="607581" y="1303303"/>
            <a:ext cx="5394960" cy="4767624"/>
          </a:xfrm>
        </p:spPr>
        <p:txBody>
          <a:bodyPr vert="horz" lIns="91440" tIns="45720" rIns="91440" bIns="45720" rtlCol="0" anchor="t">
            <a:noAutofit/>
          </a:bodyPr>
          <a:lstStyle/>
          <a:p>
            <a:r>
              <a:rPr lang="en-US" altLang="zh-TW" b="0" i="0" u="sng" dirty="0">
                <a:solidFill>
                  <a:srgbClr val="222222"/>
                </a:solidFill>
                <a:effectLst/>
                <a:latin typeface="Arial"/>
                <a:ea typeface="新細明體"/>
                <a:cs typeface="Arial"/>
              </a:rPr>
              <a:t>Psychological</a:t>
            </a:r>
            <a:endParaRPr lang="en-US" b="0" i="0" u="sng" dirty="0">
              <a:solidFill>
                <a:srgbClr val="222222"/>
              </a:solidFill>
              <a:effectLst/>
              <a:latin typeface="Arial"/>
              <a:ea typeface="新細明體"/>
              <a:cs typeface="Arial"/>
            </a:endParaRPr>
          </a:p>
          <a:p>
            <a:pPr marL="342900" indent="-342900">
              <a:lnSpc>
                <a:spcPct val="150000"/>
              </a:lnSpc>
              <a:buFont typeface="Wingdings" panose="05000000000000000000" pitchFamily="2" charset="2"/>
              <a:buChar char="q"/>
            </a:pPr>
            <a:r>
              <a:rPr lang="en-US" dirty="0"/>
              <a:t>Frustrated with missing goals</a:t>
            </a:r>
          </a:p>
          <a:p>
            <a:pPr marL="342900" indent="-342900">
              <a:lnSpc>
                <a:spcPct val="150000"/>
              </a:lnSpc>
              <a:buFont typeface="Wingdings" panose="05000000000000000000" pitchFamily="2" charset="2"/>
              <a:buChar char="q"/>
            </a:pPr>
            <a:r>
              <a:rPr lang="en-US" dirty="0"/>
              <a:t>Uneased of being imperfect</a:t>
            </a:r>
          </a:p>
          <a:p>
            <a:pPr marL="342900" indent="-342900">
              <a:lnSpc>
                <a:spcPct val="150000"/>
              </a:lnSpc>
              <a:buFont typeface="Wingdings" panose="05000000000000000000" pitchFamily="2" charset="2"/>
              <a:buChar char="q"/>
            </a:pPr>
            <a:r>
              <a:rPr lang="en-US" dirty="0"/>
              <a:t>Lack of self-confidence</a:t>
            </a:r>
          </a:p>
          <a:p>
            <a:pPr marL="342900" indent="-342900">
              <a:lnSpc>
                <a:spcPct val="150000"/>
              </a:lnSpc>
              <a:buFont typeface="Wingdings" panose="05000000000000000000" pitchFamily="2" charset="2"/>
              <a:buChar char="q"/>
            </a:pPr>
            <a:r>
              <a:rPr lang="en-US" dirty="0"/>
              <a:t>Afraid of failures or disappointing others</a:t>
            </a:r>
          </a:p>
          <a:p>
            <a:pPr>
              <a:lnSpc>
                <a:spcPct val="150000"/>
              </a:lnSpc>
            </a:pPr>
            <a:r>
              <a:rPr lang="en-US" altLang="zh-TW" u="sng" dirty="0">
                <a:solidFill>
                  <a:srgbClr val="222222"/>
                </a:solidFill>
                <a:latin typeface="Arial"/>
                <a:ea typeface="新細明體"/>
                <a:cs typeface="Arial"/>
              </a:rPr>
              <a:t>Cognitive</a:t>
            </a:r>
            <a:endParaRPr lang="en-US" dirty="0">
              <a:latin typeface="Arial"/>
              <a:ea typeface="新細明體"/>
              <a:cs typeface="Arial"/>
            </a:endParaRPr>
          </a:p>
          <a:p>
            <a:pPr marL="342900" indent="-342900">
              <a:lnSpc>
                <a:spcPct val="150000"/>
              </a:lnSpc>
              <a:buFont typeface="Wingdings" panose="05000000000000000000" pitchFamily="2" charset="2"/>
              <a:buChar char="q"/>
            </a:pPr>
            <a:r>
              <a:rPr lang="en-US" dirty="0"/>
              <a:t>Self-doubt and concentrate on mistakes</a:t>
            </a:r>
          </a:p>
          <a:p>
            <a:pPr marL="342900" indent="-342900">
              <a:lnSpc>
                <a:spcPct val="150000"/>
              </a:lnSpc>
              <a:buFont typeface="Wingdings" panose="05000000000000000000" pitchFamily="2" charset="2"/>
              <a:buChar char="q"/>
            </a:pPr>
            <a:r>
              <a:rPr lang="en-US" dirty="0"/>
              <a:t>Consider success due to external factors</a:t>
            </a:r>
          </a:p>
          <a:p>
            <a:pPr marL="342900" indent="-342900">
              <a:lnSpc>
                <a:spcPct val="150000"/>
              </a:lnSpc>
              <a:buFont typeface="Wingdings" panose="05000000000000000000" pitchFamily="2" charset="2"/>
              <a:buChar char="q"/>
            </a:pPr>
            <a:r>
              <a:rPr lang="en-US" dirty="0"/>
              <a:t>Believe bright people do not need support</a:t>
            </a:r>
          </a:p>
        </p:txBody>
      </p:sp>
      <p:sp>
        <p:nvSpPr>
          <p:cNvPr id="2" name="Title 1">
            <a:extLst>
              <a:ext uri="{FF2B5EF4-FFF2-40B4-BE49-F238E27FC236}">
                <a16:creationId xmlns:a16="http://schemas.microsoft.com/office/drawing/2014/main" id="{4A065C83-6CA3-8E4E-80BC-A9D823795864}"/>
              </a:ext>
            </a:extLst>
          </p:cNvPr>
          <p:cNvSpPr>
            <a:spLocks noGrp="1"/>
          </p:cNvSpPr>
          <p:nvPr>
            <p:ph type="title"/>
          </p:nvPr>
        </p:nvSpPr>
        <p:spPr/>
        <p:txBody>
          <a:bodyPr/>
          <a:lstStyle/>
          <a:p>
            <a:r>
              <a:rPr lang="en-US" dirty="0"/>
              <a:t>What may I experience?</a:t>
            </a:r>
          </a:p>
        </p:txBody>
      </p:sp>
    </p:spTree>
    <p:extLst>
      <p:ext uri="{BB962C8B-B14F-4D97-AF65-F5344CB8AC3E}">
        <p14:creationId xmlns:p14="http://schemas.microsoft.com/office/powerpoint/2010/main" val="866671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a:extLst>
              <a:ext uri="{FF2B5EF4-FFF2-40B4-BE49-F238E27FC236}">
                <a16:creationId xmlns:a16="http://schemas.microsoft.com/office/drawing/2014/main" id="{BA376D16-17E3-423E-9C30-42F5F7FB7E01}"/>
              </a:ext>
            </a:extLst>
          </p:cNvPr>
          <p:cNvSpPr txBox="1"/>
          <p:nvPr/>
        </p:nvSpPr>
        <p:spPr>
          <a:xfrm>
            <a:off x="7934154" y="6356669"/>
            <a:ext cx="5020803" cy="369332"/>
          </a:xfrm>
          <a:prstGeom prst="rect">
            <a:avLst/>
          </a:prstGeom>
          <a:noFill/>
        </p:spPr>
        <p:txBody>
          <a:bodyPr wrap="square">
            <a:spAutoFit/>
          </a:bodyPr>
          <a:lstStyle/>
          <a:p>
            <a:r>
              <a:rPr lang="en-US" b="0" i="0" dirty="0">
                <a:solidFill>
                  <a:srgbClr val="222222"/>
                </a:solidFill>
                <a:effectLst/>
                <a:latin typeface="Arial" panose="020B0604020202020204" pitchFamily="34" charset="0"/>
              </a:rPr>
              <a:t>(Sherman, 2013</a:t>
            </a:r>
            <a:r>
              <a:rPr lang="en-US" dirty="0">
                <a:solidFill>
                  <a:srgbClr val="222222"/>
                </a:solidFill>
                <a:latin typeface="Arial" panose="020B0604020202020204" pitchFamily="34" charset="0"/>
              </a:rPr>
              <a:t>)</a:t>
            </a:r>
            <a:endParaRPr lang="en-US" dirty="0"/>
          </a:p>
        </p:txBody>
      </p:sp>
      <p:pic>
        <p:nvPicPr>
          <p:cNvPr id="7" name="Picture 8" descr="A yellow clipboard with a piece of note and a blue pencil on the side.&#10;&#10;A thumbs up and three orange stars inside a gray dialog above the hand.&#10;&#10;A rainbow stair rises from left to right with a flag at the top of the far-right step.">
            <a:extLst>
              <a:ext uri="{FF2B5EF4-FFF2-40B4-BE49-F238E27FC236}">
                <a16:creationId xmlns:a16="http://schemas.microsoft.com/office/drawing/2014/main" id="{6E02B5D1-233A-4606-A565-75B48DB61E2F}"/>
              </a:ext>
            </a:extLst>
          </p:cNvPr>
          <p:cNvPicPr>
            <a:picLocks noGrp="1" noChangeAspect="1"/>
          </p:cNvPicPr>
          <p:nvPr>
            <p:ph sz="quarter" idx="12"/>
          </p:nvPr>
        </p:nvPicPr>
        <p:blipFill>
          <a:blip r:embed="rId3"/>
          <a:stretch>
            <a:fillRect/>
          </a:stretch>
        </p:blipFill>
        <p:spPr>
          <a:xfrm>
            <a:off x="6705094" y="2192552"/>
            <a:ext cx="4620260" cy="3287284"/>
          </a:xfrm>
        </p:spPr>
      </p:pic>
      <p:sp>
        <p:nvSpPr>
          <p:cNvPr id="5" name="Content Placeholder 4">
            <a:extLst>
              <a:ext uri="{FF2B5EF4-FFF2-40B4-BE49-F238E27FC236}">
                <a16:creationId xmlns:a16="http://schemas.microsoft.com/office/drawing/2014/main" id="{04A9463F-C9F1-4312-A11D-87C03312AC64}"/>
              </a:ext>
            </a:extLst>
          </p:cNvPr>
          <p:cNvSpPr>
            <a:spLocks noGrp="1"/>
          </p:cNvSpPr>
          <p:nvPr>
            <p:ph sz="quarter" idx="13"/>
          </p:nvPr>
        </p:nvSpPr>
        <p:spPr/>
        <p:txBody>
          <a:bodyPr vert="horz" lIns="91440" tIns="45720" rIns="91440" bIns="45720" rtlCol="0" anchor="t">
            <a:normAutofit/>
          </a:bodyPr>
          <a:lstStyle/>
          <a:p>
            <a:pPr marL="342900" indent="-342900">
              <a:lnSpc>
                <a:spcPct val="150000"/>
              </a:lnSpc>
              <a:buFont typeface="Arial,Sans-Serif"/>
              <a:buChar char="•"/>
            </a:pPr>
            <a:r>
              <a:rPr lang="en-US" dirty="0">
                <a:latin typeface="Arial"/>
                <a:cs typeface="Arial"/>
              </a:rPr>
              <a:t>Make a list of your strengths</a:t>
            </a:r>
          </a:p>
          <a:p>
            <a:pPr marL="342900" indent="-342900">
              <a:lnSpc>
                <a:spcPct val="150000"/>
              </a:lnSpc>
              <a:buFont typeface="Arial,Sans-Serif"/>
              <a:buChar char="•"/>
            </a:pPr>
            <a:r>
              <a:rPr lang="en-US" dirty="0">
                <a:latin typeface="Arial"/>
                <a:cs typeface="Arial"/>
              </a:rPr>
              <a:t>Keep a record of positive feedback</a:t>
            </a:r>
          </a:p>
          <a:p>
            <a:pPr marL="342900" indent="-342900">
              <a:lnSpc>
                <a:spcPct val="150000"/>
              </a:lnSpc>
              <a:buFont typeface="Arial,Sans-Serif"/>
              <a:buChar char="•"/>
            </a:pPr>
            <a:r>
              <a:rPr lang="en-US" dirty="0">
                <a:latin typeface="Arial"/>
                <a:cs typeface="Arial"/>
              </a:rPr>
              <a:t>Be compassionate to yourself</a:t>
            </a:r>
          </a:p>
          <a:p>
            <a:pPr marL="342900" indent="-342900">
              <a:lnSpc>
                <a:spcPct val="150000"/>
              </a:lnSpc>
              <a:buFont typeface="Arial,Sans-Serif"/>
              <a:buChar char="•"/>
            </a:pPr>
            <a:r>
              <a:rPr lang="en-US" dirty="0">
                <a:latin typeface="Arial"/>
                <a:cs typeface="Arial"/>
              </a:rPr>
              <a:t>Pay attention to your self-talk</a:t>
            </a:r>
          </a:p>
          <a:p>
            <a:pPr marL="342900" indent="-342900">
              <a:lnSpc>
                <a:spcPct val="150000"/>
              </a:lnSpc>
              <a:buFont typeface="Arial,Sans-Serif"/>
              <a:buChar char="•"/>
            </a:pPr>
            <a:r>
              <a:rPr lang="en-US" dirty="0"/>
              <a:t>Develop your competencies</a:t>
            </a:r>
          </a:p>
        </p:txBody>
      </p:sp>
      <p:sp>
        <p:nvSpPr>
          <p:cNvPr id="2" name="Title 1">
            <a:extLst>
              <a:ext uri="{FF2B5EF4-FFF2-40B4-BE49-F238E27FC236}">
                <a16:creationId xmlns:a16="http://schemas.microsoft.com/office/drawing/2014/main" id="{17919BA3-FF04-1040-AE50-5AB777033541}"/>
              </a:ext>
            </a:extLst>
          </p:cNvPr>
          <p:cNvSpPr>
            <a:spLocks noGrp="1"/>
          </p:cNvSpPr>
          <p:nvPr>
            <p:ph type="title"/>
          </p:nvPr>
        </p:nvSpPr>
        <p:spPr/>
        <p:txBody>
          <a:bodyPr/>
          <a:lstStyle/>
          <a:p>
            <a:r>
              <a:rPr lang="en-US" dirty="0"/>
              <a:t>How</a:t>
            </a:r>
            <a:r>
              <a:rPr lang="en-US" dirty="0">
                <a:solidFill>
                  <a:srgbClr val="990000"/>
                </a:solidFill>
                <a:ea typeface="+mj-ea"/>
              </a:rPr>
              <a:t> can </a:t>
            </a:r>
            <a:r>
              <a:rPr lang="en-US" dirty="0"/>
              <a:t>I</a:t>
            </a:r>
            <a:r>
              <a:rPr lang="en-US" dirty="0">
                <a:solidFill>
                  <a:srgbClr val="990000"/>
                </a:solidFill>
                <a:ea typeface="+mj-ea"/>
              </a:rPr>
              <a:t> overcome Imposter Syndrome?</a:t>
            </a:r>
            <a:endParaRPr lang="en-US" dirty="0"/>
          </a:p>
        </p:txBody>
      </p:sp>
    </p:spTree>
    <p:extLst>
      <p:ext uri="{BB962C8B-B14F-4D97-AF65-F5344CB8AC3E}">
        <p14:creationId xmlns:p14="http://schemas.microsoft.com/office/powerpoint/2010/main" val="1409961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a:extLst>
              <a:ext uri="{FF2B5EF4-FFF2-40B4-BE49-F238E27FC236}">
                <a16:creationId xmlns:a16="http://schemas.microsoft.com/office/drawing/2014/main" id="{8124956E-B6C9-4CAE-B858-1845BA285D68}"/>
              </a:ext>
            </a:extLst>
          </p:cNvPr>
          <p:cNvSpPr txBox="1"/>
          <p:nvPr/>
        </p:nvSpPr>
        <p:spPr>
          <a:xfrm>
            <a:off x="7946680" y="6356669"/>
            <a:ext cx="5020803" cy="369332"/>
          </a:xfrm>
          <a:prstGeom prst="rect">
            <a:avLst/>
          </a:prstGeom>
          <a:noFill/>
        </p:spPr>
        <p:txBody>
          <a:bodyPr wrap="square">
            <a:spAutoFit/>
          </a:bodyPr>
          <a:lstStyle/>
          <a:p>
            <a:r>
              <a:rPr lang="en-US" b="0" i="0" dirty="0">
                <a:solidFill>
                  <a:srgbClr val="222222"/>
                </a:solidFill>
                <a:effectLst/>
                <a:latin typeface="Arial" panose="020B0604020202020204" pitchFamily="34" charset="0"/>
              </a:rPr>
              <a:t>(Sherman, 2013</a:t>
            </a:r>
            <a:r>
              <a:rPr lang="en-US" dirty="0">
                <a:solidFill>
                  <a:srgbClr val="222222"/>
                </a:solidFill>
                <a:latin typeface="Arial" panose="020B0604020202020204" pitchFamily="34" charset="0"/>
              </a:rPr>
              <a:t>)</a:t>
            </a:r>
            <a:endParaRPr lang="en-US" dirty="0"/>
          </a:p>
        </p:txBody>
      </p:sp>
      <p:pic>
        <p:nvPicPr>
          <p:cNvPr id="9" name="Picture 9" descr="Hands holding three yellow stars.&#10;&#10;Three colorful circles are connected with two black lines with a person inside each circle.&#10;">
            <a:extLst>
              <a:ext uri="{FF2B5EF4-FFF2-40B4-BE49-F238E27FC236}">
                <a16:creationId xmlns:a16="http://schemas.microsoft.com/office/drawing/2014/main" id="{DCD84807-B155-4844-9895-F5E800FF0960}"/>
              </a:ext>
            </a:extLst>
          </p:cNvPr>
          <p:cNvPicPr>
            <a:picLocks noGrp="1" noChangeAspect="1"/>
          </p:cNvPicPr>
          <p:nvPr>
            <p:ph sz="quarter" idx="12"/>
          </p:nvPr>
        </p:nvPicPr>
        <p:blipFill>
          <a:blip r:embed="rId3"/>
          <a:stretch>
            <a:fillRect/>
          </a:stretch>
        </p:blipFill>
        <p:spPr>
          <a:xfrm>
            <a:off x="7131512" y="2079625"/>
            <a:ext cx="3996025" cy="3563938"/>
          </a:xfrm>
        </p:spPr>
      </p:pic>
      <p:sp>
        <p:nvSpPr>
          <p:cNvPr id="4" name="Content Placeholder 3">
            <a:extLst>
              <a:ext uri="{FF2B5EF4-FFF2-40B4-BE49-F238E27FC236}">
                <a16:creationId xmlns:a16="http://schemas.microsoft.com/office/drawing/2014/main" id="{DD4A2BBC-C6F5-4AEC-91FE-D62043D39288}"/>
              </a:ext>
            </a:extLst>
          </p:cNvPr>
          <p:cNvSpPr>
            <a:spLocks noGrp="1"/>
          </p:cNvSpPr>
          <p:nvPr>
            <p:ph sz="quarter" idx="13"/>
          </p:nvPr>
        </p:nvSpPr>
        <p:spPr>
          <a:xfrm>
            <a:off x="612647" y="1825625"/>
            <a:ext cx="7323561" cy="4351338"/>
          </a:xfrm>
        </p:spPr>
        <p:txBody>
          <a:bodyPr vert="horz" lIns="91440" tIns="45720" rIns="91440" bIns="45720" rtlCol="0" anchor="t">
            <a:normAutofit/>
          </a:bodyPr>
          <a:lstStyle/>
          <a:p>
            <a:pPr marL="342900" indent="-342900">
              <a:lnSpc>
                <a:spcPct val="150000"/>
              </a:lnSpc>
              <a:buFont typeface="Arial,Sans-Serif"/>
              <a:buChar char="•"/>
            </a:pPr>
            <a:r>
              <a:rPr lang="en-US" dirty="0">
                <a:latin typeface="Arial"/>
                <a:cs typeface="Arial"/>
              </a:rPr>
              <a:t>Realizing it is okay to be fearful</a:t>
            </a:r>
          </a:p>
          <a:p>
            <a:pPr marL="342900" indent="-342900">
              <a:lnSpc>
                <a:spcPct val="150000"/>
              </a:lnSpc>
              <a:buFont typeface="Arial,Sans-Serif"/>
              <a:buChar char="•"/>
            </a:pPr>
            <a:r>
              <a:rPr lang="en-US" dirty="0">
                <a:latin typeface="Arial"/>
                <a:cs typeface="Arial"/>
              </a:rPr>
              <a:t>Accept that perfection is unrealistic and costly</a:t>
            </a:r>
          </a:p>
          <a:p>
            <a:pPr marL="342900" indent="-342900">
              <a:lnSpc>
                <a:spcPct val="150000"/>
              </a:lnSpc>
              <a:buFont typeface="Arial,Sans-Serif"/>
              <a:buChar char="•"/>
            </a:pPr>
            <a:r>
              <a:rPr lang="en-US" dirty="0">
                <a:latin typeface="Arial"/>
                <a:cs typeface="Arial"/>
              </a:rPr>
              <a:t>Change unhelpful automatic behaviors/ thoughts </a:t>
            </a:r>
            <a:endParaRPr lang="en-US" dirty="0"/>
          </a:p>
          <a:p>
            <a:pPr marL="342900" indent="-342900">
              <a:lnSpc>
                <a:spcPct val="150000"/>
              </a:lnSpc>
              <a:buFont typeface="Arial,Sans-Serif"/>
              <a:buChar char="•"/>
            </a:pPr>
            <a:r>
              <a:rPr lang="en-US" dirty="0">
                <a:latin typeface="Arial"/>
                <a:cs typeface="Arial"/>
              </a:rPr>
              <a:t>Seek support</a:t>
            </a:r>
          </a:p>
          <a:p>
            <a:pPr marL="1028700" lvl="1" indent="-342900">
              <a:lnSpc>
                <a:spcPct val="150000"/>
              </a:lnSpc>
              <a:buFont typeface="Courier New,monospace"/>
              <a:buChar char="o"/>
            </a:pPr>
            <a:r>
              <a:rPr lang="en-US" sz="1600" dirty="0">
                <a:latin typeface="Arial"/>
                <a:cs typeface="Arial"/>
              </a:rPr>
              <a:t>Share your experiences with a close friend</a:t>
            </a:r>
          </a:p>
          <a:p>
            <a:pPr marL="1028700" lvl="1" indent="-342900">
              <a:lnSpc>
                <a:spcPct val="150000"/>
              </a:lnSpc>
              <a:buFont typeface="Courier New,monospace"/>
              <a:buChar char="o"/>
            </a:pPr>
            <a:r>
              <a:rPr lang="en-US" sz="1600" dirty="0">
                <a:latin typeface="Arial"/>
                <a:cs typeface="Arial"/>
              </a:rPr>
              <a:t>Discuss your feelings with a trusted mentor</a:t>
            </a:r>
          </a:p>
          <a:p>
            <a:pPr marL="1028700" lvl="1" indent="-342900">
              <a:lnSpc>
                <a:spcPct val="150000"/>
              </a:lnSpc>
              <a:buFont typeface="Courier New,monospace"/>
              <a:buChar char="o"/>
            </a:pPr>
            <a:r>
              <a:rPr lang="en-US" sz="1600" dirty="0">
                <a:latin typeface="Arial"/>
                <a:cs typeface="Arial"/>
              </a:rPr>
              <a:t>Reach out to professionals</a:t>
            </a:r>
          </a:p>
        </p:txBody>
      </p:sp>
      <p:sp>
        <p:nvSpPr>
          <p:cNvPr id="2" name="Title 1">
            <a:extLst>
              <a:ext uri="{FF2B5EF4-FFF2-40B4-BE49-F238E27FC236}">
                <a16:creationId xmlns:a16="http://schemas.microsoft.com/office/drawing/2014/main" id="{17919BA3-FF04-1040-AE50-5AB777033541}"/>
              </a:ext>
            </a:extLst>
          </p:cNvPr>
          <p:cNvSpPr>
            <a:spLocks noGrp="1"/>
          </p:cNvSpPr>
          <p:nvPr>
            <p:ph type="title"/>
          </p:nvPr>
        </p:nvSpPr>
        <p:spPr/>
        <p:txBody>
          <a:bodyPr/>
          <a:lstStyle/>
          <a:p>
            <a:r>
              <a:rPr lang="en-US" dirty="0">
                <a:latin typeface="Arial Black"/>
              </a:rPr>
              <a:t>How</a:t>
            </a:r>
            <a:r>
              <a:rPr lang="en-US" dirty="0">
                <a:solidFill>
                  <a:srgbClr val="990000"/>
                </a:solidFill>
                <a:latin typeface="Arial Black"/>
              </a:rPr>
              <a:t> can </a:t>
            </a:r>
            <a:r>
              <a:rPr lang="en-US" dirty="0">
                <a:latin typeface="Arial Black"/>
              </a:rPr>
              <a:t>I</a:t>
            </a:r>
            <a:r>
              <a:rPr lang="en-US" dirty="0">
                <a:solidFill>
                  <a:srgbClr val="990000"/>
                </a:solidFill>
                <a:latin typeface="Arial Black"/>
              </a:rPr>
              <a:t> overcome Imposter Syndrome?</a:t>
            </a:r>
            <a:r>
              <a:rPr lang="en-US" dirty="0">
                <a:latin typeface="Arial Black"/>
              </a:rPr>
              <a:t> (continued)</a:t>
            </a:r>
            <a:endParaRPr lang="en-US" dirty="0"/>
          </a:p>
        </p:txBody>
      </p:sp>
    </p:spTree>
    <p:extLst>
      <p:ext uri="{BB962C8B-B14F-4D97-AF65-F5344CB8AC3E}">
        <p14:creationId xmlns:p14="http://schemas.microsoft.com/office/powerpoint/2010/main" val="2233276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72E47-F851-3F41-BD25-976509222AC7}"/>
              </a:ext>
            </a:extLst>
          </p:cNvPr>
          <p:cNvSpPr>
            <a:spLocks noGrp="1"/>
          </p:cNvSpPr>
          <p:nvPr>
            <p:ph type="title"/>
          </p:nvPr>
        </p:nvSpPr>
        <p:spPr/>
        <p:txBody>
          <a:bodyPr/>
          <a:lstStyle/>
          <a:p>
            <a:r>
              <a:rPr lang="en-US" altLang="zh-TW" dirty="0"/>
              <a:t>References</a:t>
            </a:r>
            <a:endParaRPr lang="en-US" dirty="0"/>
          </a:p>
        </p:txBody>
      </p:sp>
      <p:sp>
        <p:nvSpPr>
          <p:cNvPr id="3" name="Text Placeholder 2">
            <a:extLst>
              <a:ext uri="{FF2B5EF4-FFF2-40B4-BE49-F238E27FC236}">
                <a16:creationId xmlns:a16="http://schemas.microsoft.com/office/drawing/2014/main" id="{81CECDBA-8638-8F4C-8F7F-103C53479793}"/>
              </a:ext>
            </a:extLst>
          </p:cNvPr>
          <p:cNvSpPr>
            <a:spLocks noGrp="1"/>
          </p:cNvSpPr>
          <p:nvPr>
            <p:ph type="body" idx="1"/>
          </p:nvPr>
        </p:nvSpPr>
        <p:spPr>
          <a:xfrm>
            <a:off x="609600" y="1449567"/>
            <a:ext cx="10972800" cy="4361688"/>
          </a:xfrm>
        </p:spPr>
        <p:txBody>
          <a:bodyPr/>
          <a:lstStyle/>
          <a:p>
            <a:r>
              <a:rPr lang="en-US" sz="2000" dirty="0">
                <a:solidFill>
                  <a:srgbClr val="222222"/>
                </a:solidFill>
                <a:latin typeface="Arial"/>
                <a:cs typeface="Arial"/>
              </a:rPr>
              <a:t>Bravata, D. M., Watts, S. A., Keefer, A. L., Madhusudhan, D. K., Taylor, K. T., Clark, D. M., ... &amp; Hagg, H. K. (2020). Prevalence, predictors, and treatment of impostor syndrome: A systematic review. </a:t>
            </a:r>
            <a:r>
              <a:rPr lang="en-US" sz="2000" i="1" dirty="0">
                <a:solidFill>
                  <a:srgbClr val="222222"/>
                </a:solidFill>
                <a:latin typeface="Arial"/>
                <a:cs typeface="Arial"/>
              </a:rPr>
              <a:t>Journal of General Internal Medicine</a:t>
            </a:r>
            <a:r>
              <a:rPr lang="en-US" sz="2000" dirty="0">
                <a:solidFill>
                  <a:srgbClr val="222222"/>
                </a:solidFill>
                <a:latin typeface="Arial"/>
                <a:cs typeface="Arial"/>
              </a:rPr>
              <a:t>, </a:t>
            </a:r>
            <a:r>
              <a:rPr lang="en-US" sz="2000" i="1" dirty="0">
                <a:solidFill>
                  <a:srgbClr val="222222"/>
                </a:solidFill>
                <a:latin typeface="Arial"/>
                <a:cs typeface="Arial"/>
              </a:rPr>
              <a:t>35</a:t>
            </a:r>
            <a:r>
              <a:rPr lang="en-US" sz="2000" dirty="0">
                <a:solidFill>
                  <a:srgbClr val="222222"/>
                </a:solidFill>
                <a:latin typeface="Arial"/>
                <a:cs typeface="Arial"/>
              </a:rPr>
              <a:t>(4), 1252-1275.</a:t>
            </a:r>
          </a:p>
          <a:p>
            <a:r>
              <a:rPr lang="en-US" sz="2000" dirty="0">
                <a:solidFill>
                  <a:srgbClr val="222222"/>
                </a:solidFill>
                <a:latin typeface="Arial"/>
                <a:cs typeface="Arial"/>
              </a:rPr>
              <a:t>Clance, P. R., &amp; Imes, S. A. (1978). The imposter phenomenon in high achieving women: Dynamics and therapeutic intervention. </a:t>
            </a:r>
            <a:r>
              <a:rPr lang="en-US" sz="2000" i="1" dirty="0">
                <a:solidFill>
                  <a:srgbClr val="222222"/>
                </a:solidFill>
                <a:latin typeface="Arial"/>
                <a:cs typeface="Arial"/>
              </a:rPr>
              <a:t>Psychotherapy: Theory, research &amp; practice</a:t>
            </a:r>
            <a:r>
              <a:rPr lang="en-US" sz="2000" dirty="0">
                <a:solidFill>
                  <a:srgbClr val="222222"/>
                </a:solidFill>
                <a:latin typeface="Arial"/>
                <a:cs typeface="Arial"/>
              </a:rPr>
              <a:t>, </a:t>
            </a:r>
            <a:r>
              <a:rPr lang="en-US" sz="2000" i="1" dirty="0">
                <a:solidFill>
                  <a:srgbClr val="222222"/>
                </a:solidFill>
                <a:latin typeface="Arial"/>
                <a:cs typeface="Arial"/>
              </a:rPr>
              <a:t>15</a:t>
            </a:r>
            <a:r>
              <a:rPr lang="en-US" sz="2000" dirty="0">
                <a:solidFill>
                  <a:srgbClr val="222222"/>
                </a:solidFill>
                <a:latin typeface="Arial"/>
                <a:cs typeface="Arial"/>
              </a:rPr>
              <a:t>(3), 241.</a:t>
            </a:r>
          </a:p>
          <a:p>
            <a:r>
              <a:rPr lang="en-US" sz="2000" b="0" i="0" dirty="0" err="1">
                <a:solidFill>
                  <a:srgbClr val="222222"/>
                </a:solidFill>
                <a:effectLst/>
                <a:latin typeface="Arial"/>
                <a:cs typeface="Arial"/>
              </a:rPr>
              <a:t>Kolligian</a:t>
            </a:r>
            <a:r>
              <a:rPr lang="en-US" sz="2000" b="0" i="0" dirty="0">
                <a:solidFill>
                  <a:srgbClr val="222222"/>
                </a:solidFill>
                <a:effectLst/>
                <a:latin typeface="Arial"/>
                <a:cs typeface="Arial"/>
              </a:rPr>
              <a:t> Jr, J., &amp; Sternberg, R. J. (1991). Perceived fraudulence in young </a:t>
            </a:r>
            <a:r>
              <a:rPr lang="en-US" sz="2000" dirty="0">
                <a:solidFill>
                  <a:srgbClr val="222222"/>
                </a:solidFill>
                <a:latin typeface="Arial"/>
                <a:cs typeface="Arial"/>
              </a:rPr>
              <a:t>a</a:t>
            </a:r>
            <a:r>
              <a:rPr lang="en-US" sz="2000" b="0" i="0" dirty="0">
                <a:solidFill>
                  <a:srgbClr val="222222"/>
                </a:solidFill>
                <a:effectLst/>
                <a:latin typeface="Arial"/>
                <a:cs typeface="Arial"/>
              </a:rPr>
              <a:t>dults: Is there an Imposter Syndrome</a:t>
            </a:r>
            <a:r>
              <a:rPr lang="en-US" sz="2000" dirty="0">
                <a:solidFill>
                  <a:srgbClr val="222222"/>
                </a:solidFill>
                <a:latin typeface="Arial"/>
                <a:cs typeface="Arial"/>
              </a:rPr>
              <a:t>?.</a:t>
            </a:r>
            <a:r>
              <a:rPr lang="en-US" sz="2000" b="0" i="0" dirty="0">
                <a:solidFill>
                  <a:srgbClr val="222222"/>
                </a:solidFill>
                <a:effectLst/>
                <a:latin typeface="Arial"/>
                <a:cs typeface="Arial"/>
              </a:rPr>
              <a:t> </a:t>
            </a:r>
            <a:r>
              <a:rPr lang="en-US" sz="2000" b="0" i="1" dirty="0">
                <a:solidFill>
                  <a:srgbClr val="222222"/>
                </a:solidFill>
                <a:effectLst/>
                <a:latin typeface="Arial"/>
                <a:cs typeface="Arial"/>
              </a:rPr>
              <a:t>Journal of personality assessment</a:t>
            </a:r>
            <a:r>
              <a:rPr lang="en-US" sz="2000" b="0" i="0" dirty="0">
                <a:solidFill>
                  <a:srgbClr val="222222"/>
                </a:solidFill>
                <a:effectLst/>
                <a:latin typeface="Arial"/>
                <a:cs typeface="Arial"/>
              </a:rPr>
              <a:t>, </a:t>
            </a:r>
            <a:r>
              <a:rPr lang="en-US" sz="2000" b="0" i="1" dirty="0">
                <a:solidFill>
                  <a:srgbClr val="222222"/>
                </a:solidFill>
                <a:effectLst/>
                <a:latin typeface="Arial"/>
                <a:cs typeface="Arial"/>
              </a:rPr>
              <a:t>56</a:t>
            </a:r>
            <a:r>
              <a:rPr lang="en-US" sz="2000" b="0" i="0" dirty="0">
                <a:solidFill>
                  <a:srgbClr val="222222"/>
                </a:solidFill>
                <a:effectLst/>
                <a:latin typeface="Arial"/>
                <a:cs typeface="Arial"/>
              </a:rPr>
              <a:t>(2), 308-326.</a:t>
            </a:r>
          </a:p>
          <a:p>
            <a:r>
              <a:rPr lang="en-US" sz="2000" b="0" i="0" dirty="0">
                <a:solidFill>
                  <a:srgbClr val="222222"/>
                </a:solidFill>
                <a:effectLst/>
                <a:latin typeface="Arial"/>
                <a:cs typeface="Arial"/>
              </a:rPr>
              <a:t>Sherman, R. O. (2013). Imposter syndrome: When you feel like you’re faking it. </a:t>
            </a:r>
            <a:r>
              <a:rPr lang="en-US" sz="2000" b="0" i="1" dirty="0">
                <a:solidFill>
                  <a:srgbClr val="222222"/>
                </a:solidFill>
                <a:effectLst/>
                <a:latin typeface="Arial"/>
                <a:cs typeface="Arial"/>
              </a:rPr>
              <a:t>American Nurse Today</a:t>
            </a:r>
            <a:r>
              <a:rPr lang="en-US" sz="2000" b="0" i="0" dirty="0">
                <a:solidFill>
                  <a:srgbClr val="222222"/>
                </a:solidFill>
                <a:effectLst/>
                <a:latin typeface="Arial"/>
                <a:cs typeface="Arial"/>
              </a:rPr>
              <a:t>, </a:t>
            </a:r>
            <a:r>
              <a:rPr lang="en-US" sz="2000" b="0" i="1" dirty="0">
                <a:solidFill>
                  <a:srgbClr val="222222"/>
                </a:solidFill>
                <a:effectLst/>
                <a:latin typeface="Arial"/>
                <a:cs typeface="Arial"/>
              </a:rPr>
              <a:t>8</a:t>
            </a:r>
            <a:r>
              <a:rPr lang="en-US" sz="2000" b="0" i="0" dirty="0">
                <a:solidFill>
                  <a:srgbClr val="222222"/>
                </a:solidFill>
                <a:effectLst/>
                <a:latin typeface="Arial"/>
                <a:cs typeface="Arial"/>
              </a:rPr>
              <a:t>(5), 57-58.</a:t>
            </a:r>
          </a:p>
          <a:p>
            <a:endParaRPr lang="en-US" dirty="0"/>
          </a:p>
        </p:txBody>
      </p:sp>
    </p:spTree>
    <p:extLst>
      <p:ext uri="{BB962C8B-B14F-4D97-AF65-F5344CB8AC3E}">
        <p14:creationId xmlns:p14="http://schemas.microsoft.com/office/powerpoint/2010/main" val="2513948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AE417B3-E779-DB43-BE9C-4D46CA16344C}"/>
              </a:ext>
            </a:extLst>
          </p:cNvPr>
          <p:cNvSpPr>
            <a:spLocks noGrp="1"/>
          </p:cNvSpPr>
          <p:nvPr>
            <p:ph type="ctrTitle"/>
          </p:nvPr>
        </p:nvSpPr>
        <p:spPr/>
        <p:txBody>
          <a:bodyPr/>
          <a:lstStyle/>
          <a:p>
            <a:r>
              <a:rPr lang="en-US" dirty="0"/>
              <a:t>Thank you! </a:t>
            </a:r>
          </a:p>
        </p:txBody>
      </p:sp>
      <p:sp>
        <p:nvSpPr>
          <p:cNvPr id="2" name="Text Placeholder 1">
            <a:extLst>
              <a:ext uri="{FF2B5EF4-FFF2-40B4-BE49-F238E27FC236}">
                <a16:creationId xmlns:a16="http://schemas.microsoft.com/office/drawing/2014/main" id="{F0FE5EA5-180E-7348-8397-910190C9F687}"/>
              </a:ext>
            </a:extLst>
          </p:cNvPr>
          <p:cNvSpPr>
            <a:spLocks noGrp="1"/>
          </p:cNvSpPr>
          <p:nvPr>
            <p:ph type="subTitle" idx="1"/>
          </p:nvPr>
        </p:nvSpPr>
        <p:spPr/>
        <p:txBody>
          <a:bodyPr>
            <a:noAutofit/>
          </a:bodyPr>
          <a:lstStyle/>
          <a:p>
            <a:endParaRPr lang="en-US" sz="3000" dirty="0"/>
          </a:p>
        </p:txBody>
      </p:sp>
    </p:spTree>
    <p:extLst>
      <p:ext uri="{BB962C8B-B14F-4D97-AF65-F5344CB8AC3E}">
        <p14:creationId xmlns:p14="http://schemas.microsoft.com/office/powerpoint/2010/main" val="65945168"/>
      </p:ext>
    </p:extLst>
  </p:cSld>
  <p:clrMapOvr>
    <a:masterClrMapping/>
  </p:clrMapOvr>
</p:sld>
</file>

<file path=ppt/theme/theme1.xml><?xml version="1.0" encoding="utf-8"?>
<a:theme xmlns:a="http://schemas.openxmlformats.org/drawingml/2006/main" name="USC Powerpoint Template - Whi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823</TotalTime>
  <Words>1750</Words>
  <Application>Microsoft Office PowerPoint</Application>
  <PresentationFormat>寬螢幕</PresentationFormat>
  <Paragraphs>113</Paragraphs>
  <Slides>9</Slides>
  <Notes>9</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9</vt:i4>
      </vt:variant>
    </vt:vector>
  </HeadingPairs>
  <TitlesOfParts>
    <vt:vector size="16" baseType="lpstr">
      <vt:lpstr>Arial,Sans-Serif</vt:lpstr>
      <vt:lpstr>Courier New,monospace</vt:lpstr>
      <vt:lpstr>Arial</vt:lpstr>
      <vt:lpstr>Arial Black</vt:lpstr>
      <vt:lpstr>Calibri</vt:lpstr>
      <vt:lpstr>Wingdings</vt:lpstr>
      <vt:lpstr>USC Powerpoint Template - White</vt:lpstr>
      <vt:lpstr>Imposter Syndrome: What are the signs and how to address it?</vt:lpstr>
      <vt:lpstr>Outline</vt:lpstr>
      <vt:lpstr>What is Imposter Syndrome?</vt:lpstr>
      <vt:lpstr>Why do I have Imposter Syndrome?</vt:lpstr>
      <vt:lpstr>What may I experience?</vt:lpstr>
      <vt:lpstr>How can I overcome Imposter Syndrome?</vt:lpstr>
      <vt:lpstr>How can I overcome Imposter Syndrome? (continued)</vt:lpstr>
      <vt:lpstr>References</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Strategies</dc:title>
  <dc:creator>Zitlahlyc Heredia</dc:creator>
  <cp:lastModifiedBy>Amy Yeu</cp:lastModifiedBy>
  <cp:revision>670</cp:revision>
  <dcterms:created xsi:type="dcterms:W3CDTF">2020-03-02T23:35:26Z</dcterms:created>
  <dcterms:modified xsi:type="dcterms:W3CDTF">2022-03-05T00:18:23Z</dcterms:modified>
</cp:coreProperties>
</file>