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4"/>
  </p:notesMasterIdLst>
  <p:handoutMasterIdLst>
    <p:handoutMasterId r:id="rId15"/>
  </p:handoutMasterIdLst>
  <p:sldIdLst>
    <p:sldId id="267" r:id="rId5"/>
    <p:sldId id="278" r:id="rId6"/>
    <p:sldId id="272" r:id="rId7"/>
    <p:sldId id="282" r:id="rId8"/>
    <p:sldId id="283" r:id="rId9"/>
    <p:sldId id="284" r:id="rId10"/>
    <p:sldId id="285" r:id="rId11"/>
    <p:sldId id="286" r:id="rId12"/>
    <p:sldId id="287"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mine Revels" initials="JR" lastIdx="1" clrIdx="0">
    <p:extLst>
      <p:ext uri="{19B8F6BF-5375-455C-9EA6-DF929625EA0E}">
        <p15:presenceInfo xmlns:p15="http://schemas.microsoft.com/office/powerpoint/2012/main" userId="ede22f58d3fb88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E3665-6B14-43F8-B6D6-7BB6B3204BBE}" v="1192" dt="2019-03-22T21:54:04.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619" autoAdjust="0"/>
  </p:normalViewPr>
  <p:slideViewPr>
    <p:cSldViewPr>
      <p:cViewPr varScale="1">
        <p:scale>
          <a:sx n="80" d="100"/>
          <a:sy n="80" d="100"/>
        </p:scale>
        <p:origin x="696" y="46"/>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e Revels" userId="ede22f58d3fb88ce" providerId="LiveId" clId="{254E3665-6B14-43F8-B6D6-7BB6B3204BBE}"/>
    <pc:docChg chg="undo custSel modSld sldOrd">
      <pc:chgData name="Jasmine Revels" userId="ede22f58d3fb88ce" providerId="LiveId" clId="{254E3665-6B14-43F8-B6D6-7BB6B3204BBE}" dt="2019-03-22T21:54:04.075" v="1191" actId="20577"/>
      <pc:docMkLst>
        <pc:docMk/>
      </pc:docMkLst>
      <pc:sldChg chg="modSp modNotesTx">
        <pc:chgData name="Jasmine Revels" userId="ede22f58d3fb88ce" providerId="LiveId" clId="{254E3665-6B14-43F8-B6D6-7BB6B3204BBE}" dt="2019-03-22T21:39:23.207" v="769" actId="20577"/>
        <pc:sldMkLst>
          <pc:docMk/>
          <pc:sldMk cId="3819877332" sldId="272"/>
        </pc:sldMkLst>
        <pc:spChg chg="mod">
          <ac:chgData name="Jasmine Revels" userId="ede22f58d3fb88ce" providerId="LiveId" clId="{254E3665-6B14-43F8-B6D6-7BB6B3204BBE}" dt="2019-03-22T21:39:23.207" v="769" actId="20577"/>
          <ac:spMkLst>
            <pc:docMk/>
            <pc:sldMk cId="3819877332" sldId="272"/>
            <ac:spMk id="3" creationId="{2CF265E2-7CCE-40CE-B38F-2CBD5F9B60ED}"/>
          </ac:spMkLst>
        </pc:spChg>
      </pc:sldChg>
      <pc:sldChg chg="modNotesTx">
        <pc:chgData name="Jasmine Revels" userId="ede22f58d3fb88ce" providerId="LiveId" clId="{254E3665-6B14-43F8-B6D6-7BB6B3204BBE}" dt="2019-03-08T17:17:23.478" v="88" actId="20577"/>
        <pc:sldMkLst>
          <pc:docMk/>
          <pc:sldMk cId="4237772798" sldId="282"/>
        </pc:sldMkLst>
      </pc:sldChg>
      <pc:sldChg chg="modSp modNotesTx">
        <pc:chgData name="Jasmine Revels" userId="ede22f58d3fb88ce" providerId="LiveId" clId="{254E3665-6B14-43F8-B6D6-7BB6B3204BBE}" dt="2019-03-22T21:42:48.867" v="831" actId="20577"/>
        <pc:sldMkLst>
          <pc:docMk/>
          <pc:sldMk cId="1984995154" sldId="284"/>
        </pc:sldMkLst>
        <pc:spChg chg="mod">
          <ac:chgData name="Jasmine Revels" userId="ede22f58d3fb88ce" providerId="LiveId" clId="{254E3665-6B14-43F8-B6D6-7BB6B3204BBE}" dt="2019-03-22T21:42:34.153" v="829" actId="20577"/>
          <ac:spMkLst>
            <pc:docMk/>
            <pc:sldMk cId="1984995154" sldId="284"/>
            <ac:spMk id="2" creationId="{4ACB4210-C3C1-4107-B261-E11660C7ED4A}"/>
          </ac:spMkLst>
        </pc:spChg>
        <pc:spChg chg="mod">
          <ac:chgData name="Jasmine Revels" userId="ede22f58d3fb88ce" providerId="LiveId" clId="{254E3665-6B14-43F8-B6D6-7BB6B3204BBE}" dt="2019-03-22T21:42:48.867" v="831" actId="20577"/>
          <ac:spMkLst>
            <pc:docMk/>
            <pc:sldMk cId="1984995154" sldId="284"/>
            <ac:spMk id="3" creationId="{3425BC83-B2D5-4A4F-8C4B-94F76B3C92AE}"/>
          </ac:spMkLst>
        </pc:spChg>
      </pc:sldChg>
      <pc:sldChg chg="addSp delSp modSp ord modNotesTx">
        <pc:chgData name="Jasmine Revels" userId="ede22f58d3fb88ce" providerId="LiveId" clId="{254E3665-6B14-43F8-B6D6-7BB6B3204BBE}" dt="2019-03-22T21:44:07.676" v="880" actId="5793"/>
        <pc:sldMkLst>
          <pc:docMk/>
          <pc:sldMk cId="2747734933" sldId="285"/>
        </pc:sldMkLst>
        <pc:spChg chg="mod">
          <ac:chgData name="Jasmine Revels" userId="ede22f58d3fb88ce" providerId="LiveId" clId="{254E3665-6B14-43F8-B6D6-7BB6B3204BBE}" dt="2019-03-22T21:43:44.292" v="854" actId="255"/>
          <ac:spMkLst>
            <pc:docMk/>
            <pc:sldMk cId="2747734933" sldId="285"/>
            <ac:spMk id="2" creationId="{041219D1-342D-408F-A73F-933550E8E2E5}"/>
          </ac:spMkLst>
        </pc:spChg>
        <pc:spChg chg="mod">
          <ac:chgData name="Jasmine Revels" userId="ede22f58d3fb88ce" providerId="LiveId" clId="{254E3665-6B14-43F8-B6D6-7BB6B3204BBE}" dt="2019-03-22T21:44:07.676" v="880" actId="5793"/>
          <ac:spMkLst>
            <pc:docMk/>
            <pc:sldMk cId="2747734933" sldId="285"/>
            <ac:spMk id="3" creationId="{2626FD6C-8631-486A-A05D-F017EE0D868E}"/>
          </ac:spMkLst>
        </pc:spChg>
        <pc:spChg chg="add del mod">
          <ac:chgData name="Jasmine Revels" userId="ede22f58d3fb88ce" providerId="LiveId" clId="{254E3665-6B14-43F8-B6D6-7BB6B3204BBE}" dt="2019-03-08T17:41:48.946" v="372" actId="767"/>
          <ac:spMkLst>
            <pc:docMk/>
            <pc:sldMk cId="2747734933" sldId="285"/>
            <ac:spMk id="4" creationId="{517233D1-59F7-4CED-A947-7D4AE905D8D0}"/>
          </ac:spMkLst>
        </pc:spChg>
        <pc:spChg chg="add del mod">
          <ac:chgData name="Jasmine Revels" userId="ede22f58d3fb88ce" providerId="LiveId" clId="{254E3665-6B14-43F8-B6D6-7BB6B3204BBE}" dt="2019-03-08T17:41:59.952" v="374" actId="767"/>
          <ac:spMkLst>
            <pc:docMk/>
            <pc:sldMk cId="2747734933" sldId="285"/>
            <ac:spMk id="5" creationId="{E43852F6-66E3-441C-AC43-4DCEA4E1EE99}"/>
          </ac:spMkLst>
        </pc:spChg>
        <pc:picChg chg="add mod">
          <ac:chgData name="Jasmine Revels" userId="ede22f58d3fb88ce" providerId="LiveId" clId="{254E3665-6B14-43F8-B6D6-7BB6B3204BBE}" dt="2019-03-08T17:41:21.508" v="369" actId="1076"/>
          <ac:picMkLst>
            <pc:docMk/>
            <pc:sldMk cId="2747734933" sldId="285"/>
            <ac:picMk id="1026" creationId="{D00CDDBC-358A-4D01-B7BD-FA9630D32E98}"/>
          </ac:picMkLst>
        </pc:picChg>
        <pc:picChg chg="add mod">
          <ac:chgData name="Jasmine Revels" userId="ede22f58d3fb88ce" providerId="LiveId" clId="{254E3665-6B14-43F8-B6D6-7BB6B3204BBE}" dt="2019-03-08T17:41:23.717" v="370" actId="1076"/>
          <ac:picMkLst>
            <pc:docMk/>
            <pc:sldMk cId="2747734933" sldId="285"/>
            <ac:picMk id="1028" creationId="{00A7CAD5-AFD3-4804-94A7-FADAFEFAE493}"/>
          </ac:picMkLst>
        </pc:picChg>
      </pc:sldChg>
      <pc:sldChg chg="modSp">
        <pc:chgData name="Jasmine Revels" userId="ede22f58d3fb88ce" providerId="LiveId" clId="{254E3665-6B14-43F8-B6D6-7BB6B3204BBE}" dt="2019-03-22T21:45:22.651" v="927" actId="12"/>
        <pc:sldMkLst>
          <pc:docMk/>
          <pc:sldMk cId="3613826081" sldId="286"/>
        </pc:sldMkLst>
        <pc:spChg chg="mod">
          <ac:chgData name="Jasmine Revels" userId="ede22f58d3fb88ce" providerId="LiveId" clId="{254E3665-6B14-43F8-B6D6-7BB6B3204BBE}" dt="2019-03-22T21:45:06.993" v="907" actId="255"/>
          <ac:spMkLst>
            <pc:docMk/>
            <pc:sldMk cId="3613826081" sldId="286"/>
            <ac:spMk id="2" creationId="{B75CB3A6-8688-46F8-B55E-970651C51189}"/>
          </ac:spMkLst>
        </pc:spChg>
        <pc:spChg chg="mod">
          <ac:chgData name="Jasmine Revels" userId="ede22f58d3fb88ce" providerId="LiveId" clId="{254E3665-6B14-43F8-B6D6-7BB6B3204BBE}" dt="2019-03-22T21:45:22.651" v="927" actId="12"/>
          <ac:spMkLst>
            <pc:docMk/>
            <pc:sldMk cId="3613826081" sldId="286"/>
            <ac:spMk id="3" creationId="{944C67D4-ACA9-44D5-ADF0-31C1F9D4DD50}"/>
          </ac:spMkLst>
        </pc:spChg>
      </pc:sldChg>
      <pc:sldChg chg="modSp modNotesTx">
        <pc:chgData name="Jasmine Revels" userId="ede22f58d3fb88ce" providerId="LiveId" clId="{254E3665-6B14-43F8-B6D6-7BB6B3204BBE}" dt="2019-03-22T21:54:04.075" v="1191" actId="20577"/>
        <pc:sldMkLst>
          <pc:docMk/>
          <pc:sldMk cId="3270529898" sldId="287"/>
        </pc:sldMkLst>
        <pc:spChg chg="mod">
          <ac:chgData name="Jasmine Revels" userId="ede22f58d3fb88ce" providerId="LiveId" clId="{254E3665-6B14-43F8-B6D6-7BB6B3204BBE}" dt="2019-03-08T18:06:47.829" v="765" actId="20577"/>
          <ac:spMkLst>
            <pc:docMk/>
            <pc:sldMk cId="3270529898" sldId="287"/>
            <ac:spMk id="3" creationId="{25400E17-CAAC-498F-B1A0-DF6E0CD710F1}"/>
          </ac:spMkLst>
        </pc:spChg>
      </pc:sldChg>
    </pc:docChg>
  </pc:docChgLst>
  <pc:docChgLst>
    <pc:chgData name="Jasmine Revels" userId="ede22f58d3fb88ce" providerId="LiveId" clId="{841FBD28-327E-4EBE-8C2F-B6C9B9ECD18C}"/>
    <pc:docChg chg="undo custSel addSld delSld modSld sldOrd">
      <pc:chgData name="Jasmine Revels" userId="ede22f58d3fb88ce" providerId="LiveId" clId="{841FBD28-327E-4EBE-8C2F-B6C9B9ECD18C}" dt="2019-02-19T02:45:32.663" v="7600" actId="20577"/>
      <pc:docMkLst>
        <pc:docMk/>
      </pc:docMkLst>
      <pc:sldChg chg="modSp ord addCm modNotesTx">
        <pc:chgData name="Jasmine Revels" userId="ede22f58d3fb88ce" providerId="LiveId" clId="{841FBD28-327E-4EBE-8C2F-B6C9B9ECD18C}" dt="2019-02-15T19:38:28.122" v="4560" actId="20577"/>
        <pc:sldMkLst>
          <pc:docMk/>
          <pc:sldMk cId="3819877332" sldId="272"/>
        </pc:sldMkLst>
        <pc:spChg chg="mod">
          <ac:chgData name="Jasmine Revels" userId="ede22f58d3fb88ce" providerId="LiveId" clId="{841FBD28-327E-4EBE-8C2F-B6C9B9ECD18C}" dt="2019-02-01T21:39:01.545" v="3647" actId="255"/>
          <ac:spMkLst>
            <pc:docMk/>
            <pc:sldMk cId="3819877332" sldId="272"/>
            <ac:spMk id="2" creationId="{00000000-0000-0000-0000-000000000000}"/>
          </ac:spMkLst>
        </pc:spChg>
        <pc:spChg chg="mod">
          <ac:chgData name="Jasmine Revels" userId="ede22f58d3fb88ce" providerId="LiveId" clId="{841FBD28-327E-4EBE-8C2F-B6C9B9ECD18C}" dt="2019-02-01T19:53:12.474" v="3457" actId="255"/>
          <ac:spMkLst>
            <pc:docMk/>
            <pc:sldMk cId="3819877332" sldId="272"/>
            <ac:spMk id="3" creationId="{2CF265E2-7CCE-40CE-B38F-2CBD5F9B60ED}"/>
          </ac:spMkLst>
        </pc:spChg>
      </pc:sldChg>
      <pc:sldChg chg="addSp modSp">
        <pc:chgData name="Jasmine Revels" userId="ede22f58d3fb88ce" providerId="LiveId" clId="{841FBD28-327E-4EBE-8C2F-B6C9B9ECD18C}" dt="2019-02-01T21:39:14.367" v="3649" actId="255"/>
        <pc:sldMkLst>
          <pc:docMk/>
          <pc:sldMk cId="1016464805" sldId="278"/>
        </pc:sldMkLst>
        <pc:spChg chg="add mod">
          <ac:chgData name="Jasmine Revels" userId="ede22f58d3fb88ce" providerId="LiveId" clId="{841FBD28-327E-4EBE-8C2F-B6C9B9ECD18C}" dt="2019-01-28T06:19:53.604" v="3092" actId="20577"/>
          <ac:spMkLst>
            <pc:docMk/>
            <pc:sldMk cId="1016464805" sldId="278"/>
            <ac:spMk id="2" creationId="{64B8CD03-A96F-4FCE-8C3F-55F36CACDD08}"/>
          </ac:spMkLst>
        </pc:spChg>
        <pc:spChg chg="mod">
          <ac:chgData name="Jasmine Revels" userId="ede22f58d3fb88ce" providerId="LiveId" clId="{841FBD28-327E-4EBE-8C2F-B6C9B9ECD18C}" dt="2019-02-01T21:39:14.367" v="3649" actId="255"/>
          <ac:spMkLst>
            <pc:docMk/>
            <pc:sldMk cId="1016464805" sldId="278"/>
            <ac:spMk id="13" creationId="{00000000-0000-0000-0000-000000000000}"/>
          </ac:spMkLst>
        </pc:spChg>
        <pc:picChg chg="add mod">
          <ac:chgData name="Jasmine Revels" userId="ede22f58d3fb88ce" providerId="LiveId" clId="{841FBD28-327E-4EBE-8C2F-B6C9B9ECD18C}" dt="2019-01-28T06:19:18.395" v="3060" actId="1076"/>
          <ac:picMkLst>
            <pc:docMk/>
            <pc:sldMk cId="1016464805" sldId="278"/>
            <ac:picMk id="5122" creationId="{6C7E9E99-3413-4372-885A-9EF69D5EA5A4}"/>
          </ac:picMkLst>
        </pc:picChg>
      </pc:sldChg>
      <pc:sldChg chg="addSp delSp modSp modNotesTx">
        <pc:chgData name="Jasmine Revels" userId="ede22f58d3fb88ce" providerId="LiveId" clId="{841FBD28-327E-4EBE-8C2F-B6C9B9ECD18C}" dt="2019-02-19T01:57:12.249" v="5002" actId="20577"/>
        <pc:sldMkLst>
          <pc:docMk/>
          <pc:sldMk cId="4237772798" sldId="282"/>
        </pc:sldMkLst>
        <pc:spChg chg="mod">
          <ac:chgData name="Jasmine Revels" userId="ede22f58d3fb88ce" providerId="LiveId" clId="{841FBD28-327E-4EBE-8C2F-B6C9B9ECD18C}" dt="2019-01-28T03:31:48.516" v="11" actId="20577"/>
          <ac:spMkLst>
            <pc:docMk/>
            <pc:sldMk cId="4237772798" sldId="282"/>
            <ac:spMk id="2" creationId="{00000000-0000-0000-0000-000000000000}"/>
          </ac:spMkLst>
        </pc:spChg>
        <pc:spChg chg="add del mod">
          <ac:chgData name="Jasmine Revels" userId="ede22f58d3fb88ce" providerId="LiveId" clId="{841FBD28-327E-4EBE-8C2F-B6C9B9ECD18C}" dt="2019-02-01T20:34:16.672" v="3463" actId="47"/>
          <ac:spMkLst>
            <pc:docMk/>
            <pc:sldMk cId="4237772798" sldId="282"/>
            <ac:spMk id="5" creationId="{C13379D8-ED3F-4A71-AE8C-43CF4D4ECAB5}"/>
          </ac:spMkLst>
        </pc:spChg>
        <pc:spChg chg="add mod">
          <ac:chgData name="Jasmine Revels" userId="ede22f58d3fb88ce" providerId="LiveId" clId="{841FBD28-327E-4EBE-8C2F-B6C9B9ECD18C}" dt="2019-01-28T04:25:20.787" v="484" actId="20577"/>
          <ac:spMkLst>
            <pc:docMk/>
            <pc:sldMk cId="4237772798" sldId="282"/>
            <ac:spMk id="6" creationId="{8F562075-EC09-4D3B-B34F-5B61FCAEAF18}"/>
          </ac:spMkLst>
        </pc:spChg>
        <pc:graphicFrameChg chg="add del mod">
          <ac:chgData name="Jasmine Revels" userId="ede22f58d3fb88ce" providerId="LiveId" clId="{841FBD28-327E-4EBE-8C2F-B6C9B9ECD18C}" dt="2019-02-01T20:34:17.259" v="3464"/>
          <ac:graphicFrameMkLst>
            <pc:docMk/>
            <pc:sldMk cId="4237772798" sldId="282"/>
            <ac:graphicFrameMk id="3" creationId="{4806269C-B654-42A8-9771-CF4197361A98}"/>
          </ac:graphicFrameMkLst>
        </pc:graphicFrameChg>
        <pc:graphicFrameChg chg="add del mod">
          <ac:chgData name="Jasmine Revels" userId="ede22f58d3fb88ce" providerId="LiveId" clId="{841FBD28-327E-4EBE-8C2F-B6C9B9ECD18C}" dt="2019-02-01T20:35:14.254" v="3466"/>
          <ac:graphicFrameMkLst>
            <pc:docMk/>
            <pc:sldMk cId="4237772798" sldId="282"/>
            <ac:graphicFrameMk id="4" creationId="{B8FEBD44-15A7-47C7-800D-3076731B3F2A}"/>
          </ac:graphicFrameMkLst>
        </pc:graphicFrameChg>
        <pc:graphicFrameChg chg="add mod modGraphic">
          <ac:chgData name="Jasmine Revels" userId="ede22f58d3fb88ce" providerId="LiveId" clId="{841FBD28-327E-4EBE-8C2F-B6C9B9ECD18C}" dt="2019-02-01T21:28:59.923" v="3598" actId="20577"/>
          <ac:graphicFrameMkLst>
            <pc:docMk/>
            <pc:sldMk cId="4237772798" sldId="282"/>
            <ac:graphicFrameMk id="7" creationId="{1D916FF7-1AE2-4B1C-903A-5460BD281993}"/>
          </ac:graphicFrameMkLst>
        </pc:graphicFrameChg>
        <pc:picChg chg="add mod">
          <ac:chgData name="Jasmine Revels" userId="ede22f58d3fb88ce" providerId="LiveId" clId="{841FBD28-327E-4EBE-8C2F-B6C9B9ECD18C}" dt="2019-01-28T04:24:17.244" v="444" actId="1076"/>
          <ac:picMkLst>
            <pc:docMk/>
            <pc:sldMk cId="4237772798" sldId="282"/>
            <ac:picMk id="1026" creationId="{42718F01-BDA6-4931-8633-1EBA01650ED7}"/>
          </ac:picMkLst>
        </pc:picChg>
      </pc:sldChg>
      <pc:sldChg chg="addSp modSp add modNotesTx">
        <pc:chgData name="Jasmine Revels" userId="ede22f58d3fb88ce" providerId="LiveId" clId="{841FBD28-327E-4EBE-8C2F-B6C9B9ECD18C}" dt="2019-02-19T02:05:51.983" v="5612" actId="20577"/>
        <pc:sldMkLst>
          <pc:docMk/>
          <pc:sldMk cId="1026334769" sldId="283"/>
        </pc:sldMkLst>
        <pc:spChg chg="mod">
          <ac:chgData name="Jasmine Revels" userId="ede22f58d3fb88ce" providerId="LiveId" clId="{841FBD28-327E-4EBE-8C2F-B6C9B9ECD18C}" dt="2019-02-01T21:38:41.370" v="3646" actId="255"/>
          <ac:spMkLst>
            <pc:docMk/>
            <pc:sldMk cId="1026334769" sldId="283"/>
            <ac:spMk id="2" creationId="{F08E66B7-65AF-41A9-AEF9-61A841F7D42F}"/>
          </ac:spMkLst>
        </pc:spChg>
        <pc:spChg chg="add mod">
          <ac:chgData name="Jasmine Revels" userId="ede22f58d3fb88ce" providerId="LiveId" clId="{841FBD28-327E-4EBE-8C2F-B6C9B9ECD18C}" dt="2019-02-19T02:05:51.983" v="5612" actId="20577"/>
          <ac:spMkLst>
            <pc:docMk/>
            <pc:sldMk cId="1026334769" sldId="283"/>
            <ac:spMk id="3" creationId="{FD33B058-8D46-4DBF-A017-F5615366BA08}"/>
          </ac:spMkLst>
        </pc:spChg>
        <pc:spChg chg="add mod">
          <ac:chgData name="Jasmine Revels" userId="ede22f58d3fb88ce" providerId="LiveId" clId="{841FBD28-327E-4EBE-8C2F-B6C9B9ECD18C}" dt="2019-01-28T04:46:08.585" v="1103" actId="255"/>
          <ac:spMkLst>
            <pc:docMk/>
            <pc:sldMk cId="1026334769" sldId="283"/>
            <ac:spMk id="4" creationId="{BB7BAD65-7703-4AB6-8089-D9548BB22D38}"/>
          </ac:spMkLst>
        </pc:spChg>
        <pc:picChg chg="add mod">
          <ac:chgData name="Jasmine Revels" userId="ede22f58d3fb88ce" providerId="LiveId" clId="{841FBD28-327E-4EBE-8C2F-B6C9B9ECD18C}" dt="2019-01-28T04:44:50.750" v="1071" actId="1076"/>
          <ac:picMkLst>
            <pc:docMk/>
            <pc:sldMk cId="1026334769" sldId="283"/>
            <ac:picMk id="2050" creationId="{7E35159E-6D55-4F76-AEDA-885866F57B98}"/>
          </ac:picMkLst>
        </pc:picChg>
      </pc:sldChg>
      <pc:sldChg chg="addSp delSp modSp add modNotesTx">
        <pc:chgData name="Jasmine Revels" userId="ede22f58d3fb88ce" providerId="LiveId" clId="{841FBD28-327E-4EBE-8C2F-B6C9B9ECD18C}" dt="2019-02-19T02:24:34.735" v="6206" actId="20577"/>
        <pc:sldMkLst>
          <pc:docMk/>
          <pc:sldMk cId="1984995154" sldId="284"/>
        </pc:sldMkLst>
        <pc:spChg chg="mod">
          <ac:chgData name="Jasmine Revels" userId="ede22f58d3fb88ce" providerId="LiveId" clId="{841FBD28-327E-4EBE-8C2F-B6C9B9ECD18C}" dt="2019-01-28T04:51:05.795" v="1160" actId="255"/>
          <ac:spMkLst>
            <pc:docMk/>
            <pc:sldMk cId="1984995154" sldId="284"/>
            <ac:spMk id="2" creationId="{4ACB4210-C3C1-4107-B261-E11660C7ED4A}"/>
          </ac:spMkLst>
        </pc:spChg>
        <pc:spChg chg="add mod">
          <ac:chgData name="Jasmine Revels" userId="ede22f58d3fb88ce" providerId="LiveId" clId="{841FBD28-327E-4EBE-8C2F-B6C9B9ECD18C}" dt="2019-02-01T22:01:08.887" v="3897" actId="20577"/>
          <ac:spMkLst>
            <pc:docMk/>
            <pc:sldMk cId="1984995154" sldId="284"/>
            <ac:spMk id="3" creationId="{3425BC83-B2D5-4A4F-8C4B-94F76B3C92AE}"/>
          </ac:spMkLst>
        </pc:spChg>
        <pc:spChg chg="add">
          <ac:chgData name="Jasmine Revels" userId="ede22f58d3fb88ce" providerId="LiveId" clId="{841FBD28-327E-4EBE-8C2F-B6C9B9ECD18C}" dt="2019-01-28T05:13:06.429" v="1786"/>
          <ac:spMkLst>
            <pc:docMk/>
            <pc:sldMk cId="1984995154" sldId="284"/>
            <ac:spMk id="4" creationId="{8CA5F0CC-F579-4742-A4A8-A162FEC7D3D7}"/>
          </ac:spMkLst>
        </pc:spChg>
        <pc:spChg chg="add del mod">
          <ac:chgData name="Jasmine Revels" userId="ede22f58d3fb88ce" providerId="LiveId" clId="{841FBD28-327E-4EBE-8C2F-B6C9B9ECD18C}" dt="2019-01-28T05:17:47.797" v="1821"/>
          <ac:spMkLst>
            <pc:docMk/>
            <pc:sldMk cId="1984995154" sldId="284"/>
            <ac:spMk id="5" creationId="{9B4A8895-66F7-43E5-93A1-5FCE6ADDBACC}"/>
          </ac:spMkLst>
        </pc:spChg>
        <pc:spChg chg="add mod">
          <ac:chgData name="Jasmine Revels" userId="ede22f58d3fb88ce" providerId="LiveId" clId="{841FBD28-327E-4EBE-8C2F-B6C9B9ECD18C}" dt="2019-01-28T05:19:02.256" v="1855" actId="1076"/>
          <ac:spMkLst>
            <pc:docMk/>
            <pc:sldMk cId="1984995154" sldId="284"/>
            <ac:spMk id="6" creationId="{5866B292-C17E-47F2-A76F-100B8392DADF}"/>
          </ac:spMkLst>
        </pc:spChg>
        <pc:picChg chg="add del mod">
          <ac:chgData name="Jasmine Revels" userId="ede22f58d3fb88ce" providerId="LiveId" clId="{841FBD28-327E-4EBE-8C2F-B6C9B9ECD18C}" dt="2019-01-28T05:13:46.357" v="1792"/>
          <ac:picMkLst>
            <pc:docMk/>
            <pc:sldMk cId="1984995154" sldId="284"/>
            <ac:picMk id="3076" creationId="{9F73834D-0DEB-4FAE-8991-DC139501A6E7}"/>
          </ac:picMkLst>
        </pc:picChg>
        <pc:picChg chg="add del mod">
          <ac:chgData name="Jasmine Revels" userId="ede22f58d3fb88ce" providerId="LiveId" clId="{841FBD28-327E-4EBE-8C2F-B6C9B9ECD18C}" dt="2019-01-28T05:14:52.003" v="1799"/>
          <ac:picMkLst>
            <pc:docMk/>
            <pc:sldMk cId="1984995154" sldId="284"/>
            <ac:picMk id="3078" creationId="{85714B48-A28B-426B-9DFC-C39D0DEAEA36}"/>
          </ac:picMkLst>
        </pc:picChg>
        <pc:picChg chg="add del mod">
          <ac:chgData name="Jasmine Revels" userId="ede22f58d3fb88ce" providerId="LiveId" clId="{841FBD28-327E-4EBE-8C2F-B6C9B9ECD18C}" dt="2019-01-28T05:16:17.244" v="1808"/>
          <ac:picMkLst>
            <pc:docMk/>
            <pc:sldMk cId="1984995154" sldId="284"/>
            <ac:picMk id="3080" creationId="{2C829A7B-9E49-4F1B-B420-FB0106FA2CDE}"/>
          </ac:picMkLst>
        </pc:picChg>
        <pc:picChg chg="add mod">
          <ac:chgData name="Jasmine Revels" userId="ede22f58d3fb88ce" providerId="LiveId" clId="{841FBD28-327E-4EBE-8C2F-B6C9B9ECD18C}" dt="2019-01-28T05:17:59.306" v="1822" actId="14100"/>
          <ac:picMkLst>
            <pc:docMk/>
            <pc:sldMk cId="1984995154" sldId="284"/>
            <ac:picMk id="3082" creationId="{BB11A2F1-B6A7-4112-93AB-7BEE8708CD2D}"/>
          </ac:picMkLst>
        </pc:picChg>
      </pc:sldChg>
      <pc:sldChg chg="addSp modSp add ord modNotesTx">
        <pc:chgData name="Jasmine Revels" userId="ede22f58d3fb88ce" providerId="LiveId" clId="{841FBD28-327E-4EBE-8C2F-B6C9B9ECD18C}" dt="2019-02-19T02:45:32.663" v="7600" actId="20577"/>
        <pc:sldMkLst>
          <pc:docMk/>
          <pc:sldMk cId="2747734933" sldId="285"/>
        </pc:sldMkLst>
        <pc:spChg chg="mod">
          <ac:chgData name="Jasmine Revels" userId="ede22f58d3fb88ce" providerId="LiveId" clId="{841FBD28-327E-4EBE-8C2F-B6C9B9ECD18C}" dt="2019-01-28T05:27:26.278" v="1898" actId="255"/>
          <ac:spMkLst>
            <pc:docMk/>
            <pc:sldMk cId="2747734933" sldId="285"/>
            <ac:spMk id="2" creationId="{041219D1-342D-408F-A73F-933550E8E2E5}"/>
          </ac:spMkLst>
        </pc:spChg>
        <pc:spChg chg="add mod">
          <ac:chgData name="Jasmine Revels" userId="ede22f58d3fb88ce" providerId="LiveId" clId="{841FBD28-327E-4EBE-8C2F-B6C9B9ECD18C}" dt="2019-02-01T21:52:24.866" v="3764" actId="20577"/>
          <ac:spMkLst>
            <pc:docMk/>
            <pc:sldMk cId="2747734933" sldId="285"/>
            <ac:spMk id="3" creationId="{2626FD6C-8631-486A-A05D-F017EE0D868E}"/>
          </ac:spMkLst>
        </pc:spChg>
      </pc:sldChg>
      <pc:sldChg chg="addSp delSp modSp add modNotesTx">
        <pc:chgData name="Jasmine Revels" userId="ede22f58d3fb88ce" providerId="LiveId" clId="{841FBD28-327E-4EBE-8C2F-B6C9B9ECD18C}" dt="2019-02-19T02:40:31.932" v="7264" actId="20577"/>
        <pc:sldMkLst>
          <pc:docMk/>
          <pc:sldMk cId="3613826081" sldId="286"/>
        </pc:sldMkLst>
        <pc:spChg chg="mod">
          <ac:chgData name="Jasmine Revels" userId="ede22f58d3fb88ce" providerId="LiveId" clId="{841FBD28-327E-4EBE-8C2F-B6C9B9ECD18C}" dt="2019-01-28T05:37:49.633" v="2360" actId="27636"/>
          <ac:spMkLst>
            <pc:docMk/>
            <pc:sldMk cId="3613826081" sldId="286"/>
            <ac:spMk id="2" creationId="{B75CB3A6-8688-46F8-B55E-970651C51189}"/>
          </ac:spMkLst>
        </pc:spChg>
        <pc:spChg chg="add mod">
          <ac:chgData name="Jasmine Revels" userId="ede22f58d3fb88ce" providerId="LiveId" clId="{841FBD28-327E-4EBE-8C2F-B6C9B9ECD18C}" dt="2019-02-01T22:02:39.598" v="3992" actId="114"/>
          <ac:spMkLst>
            <pc:docMk/>
            <pc:sldMk cId="3613826081" sldId="286"/>
            <ac:spMk id="3" creationId="{944C67D4-ACA9-44D5-ADF0-31C1F9D4DD50}"/>
          </ac:spMkLst>
        </pc:spChg>
        <pc:spChg chg="add del mod">
          <ac:chgData name="Jasmine Revels" userId="ede22f58d3fb88ce" providerId="LiveId" clId="{841FBD28-327E-4EBE-8C2F-B6C9B9ECD18C}" dt="2019-01-28T06:01:23.364" v="2937"/>
          <ac:spMkLst>
            <pc:docMk/>
            <pc:sldMk cId="3613826081" sldId="286"/>
            <ac:spMk id="4" creationId="{8D8F2F23-3D59-44DD-8DE2-A95BEB4FAC6A}"/>
          </ac:spMkLst>
        </pc:spChg>
        <pc:spChg chg="add mod">
          <ac:chgData name="Jasmine Revels" userId="ede22f58d3fb88ce" providerId="LiveId" clId="{841FBD28-327E-4EBE-8C2F-B6C9B9ECD18C}" dt="2019-01-28T06:20:31.278" v="3130" actId="14100"/>
          <ac:spMkLst>
            <pc:docMk/>
            <pc:sldMk cId="3613826081" sldId="286"/>
            <ac:spMk id="5" creationId="{A0441FEF-A7E3-4636-99FC-81DDB98AFC60}"/>
          </ac:spMkLst>
        </pc:spChg>
        <pc:picChg chg="add mod">
          <ac:chgData name="Jasmine Revels" userId="ede22f58d3fb88ce" providerId="LiveId" clId="{841FBD28-327E-4EBE-8C2F-B6C9B9ECD18C}" dt="2019-02-19T02:26:24.768" v="6208" actId="1076"/>
          <ac:picMkLst>
            <pc:docMk/>
            <pc:sldMk cId="3613826081" sldId="286"/>
            <ac:picMk id="1026" creationId="{2F4224AA-3519-4317-97BA-9A50543AA4D8}"/>
          </ac:picMkLst>
        </pc:picChg>
        <pc:picChg chg="add mod">
          <ac:chgData name="Jasmine Revels" userId="ede22f58d3fb88ce" providerId="LiveId" clId="{841FBD28-327E-4EBE-8C2F-B6C9B9ECD18C}" dt="2019-01-28T05:51:54.560" v="2921" actId="1076"/>
          <ac:picMkLst>
            <pc:docMk/>
            <pc:sldMk cId="3613826081" sldId="286"/>
            <ac:picMk id="4098" creationId="{337050F3-4C83-4A75-BAC3-A98A81ABBE85}"/>
          </ac:picMkLst>
        </pc:picChg>
        <pc:picChg chg="add mod">
          <ac:chgData name="Jasmine Revels" userId="ede22f58d3fb88ce" providerId="LiveId" clId="{841FBD28-327E-4EBE-8C2F-B6C9B9ECD18C}" dt="2019-01-28T05:55:11.792" v="2924" actId="1076"/>
          <ac:picMkLst>
            <pc:docMk/>
            <pc:sldMk cId="3613826081" sldId="286"/>
            <ac:picMk id="4100" creationId="{6175C9DB-923E-46A1-9696-017CCD870467}"/>
          </ac:picMkLst>
        </pc:picChg>
        <pc:picChg chg="add mod">
          <ac:chgData name="Jasmine Revels" userId="ede22f58d3fb88ce" providerId="LiveId" clId="{841FBD28-327E-4EBE-8C2F-B6C9B9ECD18C}" dt="2019-01-28T05:59:44.225" v="2935" actId="1076"/>
          <ac:picMkLst>
            <pc:docMk/>
            <pc:sldMk cId="3613826081" sldId="286"/>
            <ac:picMk id="4102" creationId="{2483B089-05A7-4D81-929B-C94DA2712913}"/>
          </ac:picMkLst>
        </pc:picChg>
      </pc:sldChg>
      <pc:sldChg chg="addSp modSp add">
        <pc:chgData name="Jasmine Revels" userId="ede22f58d3fb88ce" providerId="LiveId" clId="{841FBD28-327E-4EBE-8C2F-B6C9B9ECD18C}" dt="2019-01-28T06:14:03.659" v="3054" actId="20577"/>
        <pc:sldMkLst>
          <pc:docMk/>
          <pc:sldMk cId="3270529898" sldId="287"/>
        </pc:sldMkLst>
        <pc:spChg chg="mod">
          <ac:chgData name="Jasmine Revels" userId="ede22f58d3fb88ce" providerId="LiveId" clId="{841FBD28-327E-4EBE-8C2F-B6C9B9ECD18C}" dt="2019-01-28T06:05:32.782" v="2975" actId="255"/>
          <ac:spMkLst>
            <pc:docMk/>
            <pc:sldMk cId="3270529898" sldId="287"/>
            <ac:spMk id="2" creationId="{2421A00A-AE2F-4023-B21A-EE8DD503ECAF}"/>
          </ac:spMkLst>
        </pc:spChg>
        <pc:spChg chg="add mod">
          <ac:chgData name="Jasmine Revels" userId="ede22f58d3fb88ce" providerId="LiveId" clId="{841FBD28-327E-4EBE-8C2F-B6C9B9ECD18C}" dt="2019-01-28T06:14:03.659" v="3054" actId="20577"/>
          <ac:spMkLst>
            <pc:docMk/>
            <pc:sldMk cId="3270529898" sldId="287"/>
            <ac:spMk id="3" creationId="{25400E17-CAAC-498F-B1A0-DF6E0CD710F1}"/>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2-15T10:47:21.213" idx="1">
    <p:pos x="10" y="10"/>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3/22/2019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3/22/2019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common for students and people of all ages to have difficulty reading and understanding a Shakespearean play and/or poem. The most common and obvious reason why people find trouble understanding Shakespeare is the language, known as Early Modern English, which developed starting in the 16</a:t>
            </a:r>
            <a:r>
              <a:rPr lang="en-US" baseline="30000" dirty="0"/>
              <a:t>th</a:t>
            </a:r>
            <a:r>
              <a:rPr lang="en-US" dirty="0"/>
              <a:t> century, ending in the 18</a:t>
            </a:r>
            <a:r>
              <a:rPr lang="en-US" baseline="30000" dirty="0"/>
              <a:t>th</a:t>
            </a:r>
            <a:r>
              <a:rPr lang="en-US" dirty="0"/>
              <a:t> century. Because the language is difficult to comprehend, the plot can be hard to understand as well. </a:t>
            </a:r>
          </a:p>
        </p:txBody>
      </p:sp>
      <p:sp>
        <p:nvSpPr>
          <p:cNvPr id="4" name="Slide Number Placeholder 3"/>
          <p:cNvSpPr>
            <a:spLocks noGrp="1"/>
          </p:cNvSpPr>
          <p:nvPr>
            <p:ph type="sldNum" sz="quarter" idx="5"/>
          </p:nvPr>
        </p:nvSpPr>
        <p:spPr/>
        <p:txBody>
          <a:bodyPr/>
          <a:lstStyle/>
          <a:p>
            <a:fld id="{C6074690-7256-4BB9-AC0F-97AEAE8CDEC2}" type="slidenum">
              <a:rPr lang="en-US" smtClean="0"/>
              <a:t>3</a:t>
            </a:fld>
            <a:endParaRPr lang="en-US"/>
          </a:p>
        </p:txBody>
      </p:sp>
    </p:spTree>
    <p:extLst>
      <p:ext uri="{BB962C8B-B14F-4D97-AF65-F5344CB8AC3E}">
        <p14:creationId xmlns:p14="http://schemas.microsoft.com/office/powerpoint/2010/main" val="403148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to understand the basics of Shakespeare, one should familiarize oneself with the common terms or translations found in his plays, sonnets, and poems. Typical terms that would need modern translation are “thy” and “thine,” which translates to “your,” “thou” and “thee,” which translates to “you,” and “ye.” These translate to “you” plural.</a:t>
            </a:r>
          </a:p>
        </p:txBody>
      </p:sp>
      <p:sp>
        <p:nvSpPr>
          <p:cNvPr id="4" name="Slide Number Placeholder 3"/>
          <p:cNvSpPr>
            <a:spLocks noGrp="1"/>
          </p:cNvSpPr>
          <p:nvPr>
            <p:ph type="sldNum" sz="quarter" idx="5"/>
          </p:nvPr>
        </p:nvSpPr>
        <p:spPr/>
        <p:txBody>
          <a:bodyPr/>
          <a:lstStyle/>
          <a:p>
            <a:fld id="{C6074690-7256-4BB9-AC0F-97AEAE8CDEC2}" type="slidenum">
              <a:rPr lang="en-US" smtClean="0"/>
              <a:t>4</a:t>
            </a:fld>
            <a:endParaRPr lang="en-US"/>
          </a:p>
        </p:txBody>
      </p:sp>
    </p:spTree>
    <p:extLst>
      <p:ext uri="{BB962C8B-B14F-4D97-AF65-F5344CB8AC3E}">
        <p14:creationId xmlns:p14="http://schemas.microsoft.com/office/powerpoint/2010/main" val="137893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impossible for non-experts to fully understand the language and historical references in Shakespearean works in just a matter of days and/or weeks. However, Shakespeare comes in many other forms, besides his original plays. To help combat any possible confusion with Shakespeare’s plots, couple the plays with dramatic performances, modern text translations, and/or film adaptations. </a:t>
            </a:r>
          </a:p>
        </p:txBody>
      </p:sp>
      <p:sp>
        <p:nvSpPr>
          <p:cNvPr id="4" name="Slide Number Placeholder 3"/>
          <p:cNvSpPr>
            <a:spLocks noGrp="1"/>
          </p:cNvSpPr>
          <p:nvPr>
            <p:ph type="sldNum" sz="quarter" idx="5"/>
          </p:nvPr>
        </p:nvSpPr>
        <p:spPr/>
        <p:txBody>
          <a:bodyPr/>
          <a:lstStyle/>
          <a:p>
            <a:fld id="{C6074690-7256-4BB9-AC0F-97AEAE8CDEC2}" type="slidenum">
              <a:rPr lang="en-US" smtClean="0"/>
              <a:t>5</a:t>
            </a:fld>
            <a:endParaRPr lang="en-US"/>
          </a:p>
        </p:txBody>
      </p:sp>
    </p:spTree>
    <p:extLst>
      <p:ext uri="{BB962C8B-B14F-4D97-AF65-F5344CB8AC3E}">
        <p14:creationId xmlns:p14="http://schemas.microsoft.com/office/powerpoint/2010/main" val="269795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has shown that one of the most, if not the most, effective ways of understanding Shakespeare’s works is by performance. Acting out the play in which one is reading not only helps with reading comprehension of the text, but it also helps readers make connections between the play’s characters and modern-day events, and may help readers appreciate the text. For those uninterested in acting out the play, watching a live performance of the play may also help with reading comprehension. The Independent Shakespeare Company in Los Angeles puts on free Shakespeare plays every year.</a:t>
            </a:r>
          </a:p>
        </p:txBody>
      </p:sp>
      <p:sp>
        <p:nvSpPr>
          <p:cNvPr id="4" name="Slide Number Placeholder 3"/>
          <p:cNvSpPr>
            <a:spLocks noGrp="1"/>
          </p:cNvSpPr>
          <p:nvPr>
            <p:ph type="sldNum" sz="quarter" idx="5"/>
          </p:nvPr>
        </p:nvSpPr>
        <p:spPr/>
        <p:txBody>
          <a:bodyPr/>
          <a:lstStyle/>
          <a:p>
            <a:fld id="{C6074690-7256-4BB9-AC0F-97AEAE8CDEC2}" type="slidenum">
              <a:rPr lang="en-US" smtClean="0"/>
              <a:t>6</a:t>
            </a:fld>
            <a:endParaRPr lang="en-US"/>
          </a:p>
        </p:txBody>
      </p:sp>
    </p:spTree>
    <p:extLst>
      <p:ext uri="{BB962C8B-B14F-4D97-AF65-F5344CB8AC3E}">
        <p14:creationId xmlns:p14="http://schemas.microsoft.com/office/powerpoint/2010/main" val="158609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modern text translations of Shakespeare’s plays. If you decide to use a modern translation for a better understanding of the text, it is recommended you read it along with the original text. This will help strengthen and improve your comprehension of the material, and not doing so may hinder your comprehension. Modern translations can be bought through Amazon.</a:t>
            </a:r>
          </a:p>
        </p:txBody>
      </p:sp>
      <p:sp>
        <p:nvSpPr>
          <p:cNvPr id="4" name="Slide Number Placeholder 3"/>
          <p:cNvSpPr>
            <a:spLocks noGrp="1"/>
          </p:cNvSpPr>
          <p:nvPr>
            <p:ph type="sldNum" sz="quarter" idx="5"/>
          </p:nvPr>
        </p:nvSpPr>
        <p:spPr/>
        <p:txBody>
          <a:bodyPr/>
          <a:lstStyle/>
          <a:p>
            <a:fld id="{C6074690-7256-4BB9-AC0F-97AEAE8CDEC2}" type="slidenum">
              <a:rPr lang="en-US" smtClean="0"/>
              <a:t>7</a:t>
            </a:fld>
            <a:endParaRPr lang="en-US"/>
          </a:p>
        </p:txBody>
      </p:sp>
    </p:spTree>
    <p:extLst>
      <p:ext uri="{BB962C8B-B14F-4D97-AF65-F5344CB8AC3E}">
        <p14:creationId xmlns:p14="http://schemas.microsoft.com/office/powerpoint/2010/main" val="187352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films that are true to the original text, as well as modern adaptations, such as 10 Things I hate About You, which is a modern adaptation of Shakespeare’s The Taming of the Shrew, and She’s the Man, which is a modern adaptation of Shakespeare’s Twelfth Night. If you are currently reading Shakespeare and would like to watch an available modern adaptation, couple it with an accurate adaptation for better understanding of the content.</a:t>
            </a:r>
          </a:p>
        </p:txBody>
      </p:sp>
      <p:sp>
        <p:nvSpPr>
          <p:cNvPr id="4" name="Slide Number Placeholder 3"/>
          <p:cNvSpPr>
            <a:spLocks noGrp="1"/>
          </p:cNvSpPr>
          <p:nvPr>
            <p:ph type="sldNum" sz="quarter" idx="5"/>
          </p:nvPr>
        </p:nvSpPr>
        <p:spPr/>
        <p:txBody>
          <a:bodyPr/>
          <a:lstStyle/>
          <a:p>
            <a:fld id="{C6074690-7256-4BB9-AC0F-97AEAE8CDEC2}" type="slidenum">
              <a:rPr lang="en-US" smtClean="0"/>
              <a:t>8</a:t>
            </a:fld>
            <a:endParaRPr lang="en-US"/>
          </a:p>
        </p:txBody>
      </p:sp>
    </p:spTree>
    <p:extLst>
      <p:ext uri="{BB962C8B-B14F-4D97-AF65-F5344CB8AC3E}">
        <p14:creationId xmlns:p14="http://schemas.microsoft.com/office/powerpoint/2010/main" val="39049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works by William Shakespeare is not easy, however these tips can be very useful for your learning experience. Whether you’re reading Much Ado About Nothing, Hamlet, or classic Romeo and Juliet, have fun and enjoy!</a:t>
            </a:r>
          </a:p>
        </p:txBody>
      </p:sp>
      <p:sp>
        <p:nvSpPr>
          <p:cNvPr id="4" name="Slide Number Placeholder 3"/>
          <p:cNvSpPr>
            <a:spLocks noGrp="1"/>
          </p:cNvSpPr>
          <p:nvPr>
            <p:ph type="sldNum" sz="quarter" idx="5"/>
          </p:nvPr>
        </p:nvSpPr>
        <p:spPr/>
        <p:txBody>
          <a:bodyPr/>
          <a:lstStyle/>
          <a:p>
            <a:fld id="{C6074690-7256-4BB9-AC0F-97AEAE8CDEC2}" type="slidenum">
              <a:rPr lang="en-US" smtClean="0"/>
              <a:t>9</a:t>
            </a:fld>
            <a:endParaRPr lang="en-US"/>
          </a:p>
        </p:txBody>
      </p:sp>
    </p:spTree>
    <p:extLst>
      <p:ext uri="{BB962C8B-B14F-4D97-AF65-F5344CB8AC3E}">
        <p14:creationId xmlns:p14="http://schemas.microsoft.com/office/powerpoint/2010/main" val="195576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3/22/2019</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3/22/2019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3/22/2019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3/22/2019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3/22/2019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3/22/2019</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3/22/2019</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3/22/2019</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3/22/2019</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3/22/2019</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3/22/2019</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3/22/2019</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Garamond" panose="02020404030301010803" pitchFamily="18" charset="0"/>
              </a:rPr>
              <a:t>“What’s in a Name?”: Helpful Approaches to Understanding Shakespeare</a:t>
            </a:r>
          </a:p>
        </p:txBody>
      </p:sp>
      <p:sp>
        <p:nvSpPr>
          <p:cNvPr id="3" name="Subtitle 2"/>
          <p:cNvSpPr>
            <a:spLocks noGrp="1"/>
          </p:cNvSpPr>
          <p:nvPr>
            <p:ph type="subTitle" idx="1"/>
          </p:nvPr>
        </p:nvSpPr>
        <p:spPr/>
        <p:txBody>
          <a:bodyPr>
            <a:normAutofit/>
          </a:bodyPr>
          <a:lstStyle/>
          <a:p>
            <a:r>
              <a:rPr lang="en-US" sz="1400" dirty="0"/>
              <a:t>Kortschak Center for learning and creativity at the university of southern California</a:t>
            </a:r>
          </a:p>
          <a:p>
            <a:endParaRPr lang="en-US" sz="1400" dirty="0"/>
          </a:p>
          <a:p>
            <a:r>
              <a:rPr lang="en-US" sz="1400" dirty="0"/>
              <a:t>Presented by Jasmine Revels</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000" dirty="0"/>
              <a:t>Learning Outcomes</a:t>
            </a:r>
          </a:p>
        </p:txBody>
      </p:sp>
      <p:sp>
        <p:nvSpPr>
          <p:cNvPr id="14" name="Content Placeholder 13"/>
          <p:cNvSpPr>
            <a:spLocks noGrp="1"/>
          </p:cNvSpPr>
          <p:nvPr>
            <p:ph idx="1"/>
          </p:nvPr>
        </p:nvSpPr>
        <p:spPr>
          <a:xfrm>
            <a:off x="1218883" y="1803400"/>
            <a:ext cx="9751060" cy="4267200"/>
          </a:xfrm>
        </p:spPr>
        <p:txBody>
          <a:bodyPr/>
          <a:lstStyle/>
          <a:p>
            <a:pPr marL="0" indent="0">
              <a:buNone/>
            </a:pPr>
            <a:r>
              <a:rPr lang="en-US" dirty="0"/>
              <a:t>By the end of this presentation, you should be able to…</a:t>
            </a:r>
          </a:p>
          <a:p>
            <a:r>
              <a:rPr lang="en-US" dirty="0"/>
              <a:t>Know the multiple forms in which Shakespeare is presented, besides in the traditional form of a play</a:t>
            </a:r>
          </a:p>
          <a:p>
            <a:r>
              <a:rPr lang="en-US" dirty="0"/>
              <a:t>Find multiple ways to understanding Shakespeare for your class (or for fun!)</a:t>
            </a:r>
          </a:p>
          <a:p>
            <a:pPr marL="0" indent="0">
              <a:buNone/>
            </a:pPr>
            <a:endParaRPr lang="en-US" dirty="0"/>
          </a:p>
        </p:txBody>
      </p:sp>
      <p:pic>
        <p:nvPicPr>
          <p:cNvPr id="5122" name="Picture 2" descr="Image result for shakespeare first folio">
            <a:extLst>
              <a:ext uri="{FF2B5EF4-FFF2-40B4-BE49-F238E27FC236}">
                <a16:creationId xmlns:a16="http://schemas.microsoft.com/office/drawing/2014/main" id="{6C7E9E99-3413-4372-885A-9EF69D5EA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912" y="3733800"/>
            <a:ext cx="4953000" cy="27861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B8CD03-A96F-4FCE-8C3F-55F36CACDD08}"/>
              </a:ext>
            </a:extLst>
          </p:cNvPr>
          <p:cNvSpPr txBox="1"/>
          <p:nvPr/>
        </p:nvSpPr>
        <p:spPr>
          <a:xfrm>
            <a:off x="8990012" y="5486400"/>
            <a:ext cx="2514600" cy="276999"/>
          </a:xfrm>
          <a:prstGeom prst="rect">
            <a:avLst/>
          </a:prstGeom>
          <a:noFill/>
        </p:spPr>
        <p:txBody>
          <a:bodyPr wrap="square" rtlCol="0">
            <a:spAutoFit/>
          </a:bodyPr>
          <a:lstStyle/>
          <a:p>
            <a:r>
              <a:rPr lang="en-US" sz="1200" dirty="0"/>
              <a:t>Retrieved from Chrome images</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939800"/>
          </a:xfrm>
        </p:spPr>
        <p:txBody>
          <a:bodyPr>
            <a:normAutofit/>
          </a:bodyPr>
          <a:lstStyle/>
          <a:p>
            <a:pPr algn="ctr"/>
            <a:r>
              <a:rPr lang="en-US" sz="4000" dirty="0"/>
              <a:t>The Difficulty of Shakespeare</a:t>
            </a:r>
          </a:p>
        </p:txBody>
      </p:sp>
      <p:sp>
        <p:nvSpPr>
          <p:cNvPr id="3" name="TextBox 2">
            <a:extLst>
              <a:ext uri="{FF2B5EF4-FFF2-40B4-BE49-F238E27FC236}">
                <a16:creationId xmlns:a16="http://schemas.microsoft.com/office/drawing/2014/main" id="{2CF265E2-7CCE-40CE-B38F-2CBD5F9B60ED}"/>
              </a:ext>
            </a:extLst>
          </p:cNvPr>
          <p:cNvSpPr txBox="1"/>
          <p:nvPr/>
        </p:nvSpPr>
        <p:spPr>
          <a:xfrm>
            <a:off x="1370012" y="1752600"/>
            <a:ext cx="9372600" cy="220489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t>Early Modern English (Shakespearean English) developed in the 16</a:t>
            </a:r>
            <a:r>
              <a:rPr lang="en-US" sz="2400" baseline="30000" dirty="0"/>
              <a:t>th</a:t>
            </a:r>
            <a:r>
              <a:rPr lang="en-US" sz="2400" dirty="0"/>
              <a:t> century through the 18</a:t>
            </a:r>
            <a:r>
              <a:rPr lang="en-US" sz="2400" baseline="30000" dirty="0"/>
              <a:t>th</a:t>
            </a:r>
            <a:r>
              <a:rPr lang="en-US" sz="2400" dirty="0"/>
              <a:t> century </a:t>
            </a:r>
          </a:p>
          <a:p>
            <a:pPr marL="285750" indent="-285750">
              <a:lnSpc>
                <a:spcPct val="200000"/>
              </a:lnSpc>
              <a:buFont typeface="Arial" panose="020B0604020202020204" pitchFamily="34" charset="0"/>
              <a:buChar char="•"/>
            </a:pPr>
            <a:r>
              <a:rPr lang="en-US" sz="2400" dirty="0"/>
              <a:t>Plots can be difficult to comprehend</a:t>
            </a:r>
          </a:p>
        </p:txBody>
      </p:sp>
    </p:spTree>
    <p:extLst>
      <p:ext uri="{BB962C8B-B14F-4D97-AF65-F5344CB8AC3E}">
        <p14:creationId xmlns:p14="http://schemas.microsoft.com/office/powerpoint/2010/main" val="38198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Familiarization with Terms</a:t>
            </a:r>
          </a:p>
        </p:txBody>
      </p:sp>
      <p:sp>
        <p:nvSpPr>
          <p:cNvPr id="5" name="TextBox 4">
            <a:extLst>
              <a:ext uri="{FF2B5EF4-FFF2-40B4-BE49-F238E27FC236}">
                <a16:creationId xmlns:a16="http://schemas.microsoft.com/office/drawing/2014/main" id="{C13379D8-ED3F-4A71-AE8C-43CF4D4ECAB5}"/>
              </a:ext>
            </a:extLst>
          </p:cNvPr>
          <p:cNvSpPr txBox="1"/>
          <p:nvPr/>
        </p:nvSpPr>
        <p:spPr>
          <a:xfrm>
            <a:off x="1370012" y="1905000"/>
            <a:ext cx="9599931" cy="568745"/>
          </a:xfrm>
          <a:prstGeom prst="rect">
            <a:avLst/>
          </a:prstGeom>
          <a:noFill/>
        </p:spPr>
        <p:txBody>
          <a:bodyPr wrap="square" rtlCol="0">
            <a:spAutoFit/>
          </a:bodyPr>
          <a:lstStyle/>
          <a:p>
            <a:pPr>
              <a:lnSpc>
                <a:spcPct val="200000"/>
              </a:lnSpc>
            </a:pPr>
            <a:endParaRPr lang="en-US" dirty="0"/>
          </a:p>
        </p:txBody>
      </p:sp>
      <p:pic>
        <p:nvPicPr>
          <p:cNvPr id="1026" name="Picture 2" descr="Image result for thy, thou, thee, thine">
            <a:extLst>
              <a:ext uri="{FF2B5EF4-FFF2-40B4-BE49-F238E27FC236}">
                <a16:creationId xmlns:a16="http://schemas.microsoft.com/office/drawing/2014/main" id="{42718F01-BDA6-4931-8633-1EBA01650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812" y="3581400"/>
            <a:ext cx="3508376" cy="19735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F562075-EC09-4D3B-B34F-5B61FCAEAF18}"/>
              </a:ext>
            </a:extLst>
          </p:cNvPr>
          <p:cNvSpPr txBox="1"/>
          <p:nvPr/>
        </p:nvSpPr>
        <p:spPr>
          <a:xfrm>
            <a:off x="7542212" y="5867400"/>
            <a:ext cx="3124200" cy="276999"/>
          </a:xfrm>
          <a:prstGeom prst="rect">
            <a:avLst/>
          </a:prstGeom>
          <a:noFill/>
        </p:spPr>
        <p:txBody>
          <a:bodyPr wrap="square" rtlCol="0">
            <a:spAutoFit/>
          </a:bodyPr>
          <a:lstStyle/>
          <a:p>
            <a:r>
              <a:rPr lang="en-US" sz="1200" dirty="0"/>
              <a:t>Retrieved from Chrome images</a:t>
            </a:r>
          </a:p>
        </p:txBody>
      </p:sp>
      <p:graphicFrame>
        <p:nvGraphicFramePr>
          <p:cNvPr id="7" name="Table 6">
            <a:extLst>
              <a:ext uri="{FF2B5EF4-FFF2-40B4-BE49-F238E27FC236}">
                <a16:creationId xmlns:a16="http://schemas.microsoft.com/office/drawing/2014/main" id="{1D916FF7-1AE2-4B1C-903A-5460BD281993}"/>
              </a:ext>
            </a:extLst>
          </p:cNvPr>
          <p:cNvGraphicFramePr>
            <a:graphicFrameLocks noGrp="1"/>
          </p:cNvGraphicFramePr>
          <p:nvPr>
            <p:extLst>
              <p:ext uri="{D42A27DB-BD31-4B8C-83A1-F6EECF244321}">
                <p14:modId xmlns:p14="http://schemas.microsoft.com/office/powerpoint/2010/main" val="1972737175"/>
              </p:ext>
            </p:extLst>
          </p:nvPr>
        </p:nvGraphicFramePr>
        <p:xfrm>
          <a:off x="1446212" y="2778545"/>
          <a:ext cx="4980516" cy="2225040"/>
        </p:xfrm>
        <a:graphic>
          <a:graphicData uri="http://schemas.openxmlformats.org/drawingml/2006/table">
            <a:tbl>
              <a:tblPr firstRow="1" bandRow="1">
                <a:tableStyleId>{5C22544A-7EE6-4342-B048-85BDC9FD1C3A}</a:tableStyleId>
              </a:tblPr>
              <a:tblGrid>
                <a:gridCol w="2490258">
                  <a:extLst>
                    <a:ext uri="{9D8B030D-6E8A-4147-A177-3AD203B41FA5}">
                      <a16:colId xmlns:a16="http://schemas.microsoft.com/office/drawing/2014/main" val="3069828614"/>
                    </a:ext>
                  </a:extLst>
                </a:gridCol>
                <a:gridCol w="2490258">
                  <a:extLst>
                    <a:ext uri="{9D8B030D-6E8A-4147-A177-3AD203B41FA5}">
                      <a16:colId xmlns:a16="http://schemas.microsoft.com/office/drawing/2014/main" val="2804796566"/>
                    </a:ext>
                  </a:extLst>
                </a:gridCol>
              </a:tblGrid>
              <a:tr h="370840">
                <a:tc>
                  <a:txBody>
                    <a:bodyPr/>
                    <a:lstStyle/>
                    <a:p>
                      <a:pPr algn="ctr"/>
                      <a:r>
                        <a:rPr lang="en-US" sz="1400" dirty="0"/>
                        <a:t>Early Modern English</a:t>
                      </a:r>
                    </a:p>
                  </a:txBody>
                  <a:tcPr/>
                </a:tc>
                <a:tc>
                  <a:txBody>
                    <a:bodyPr/>
                    <a:lstStyle/>
                    <a:p>
                      <a:pPr algn="ctr"/>
                      <a:r>
                        <a:rPr lang="en-US" sz="1400" dirty="0"/>
                        <a:t>Contemporary English</a:t>
                      </a:r>
                    </a:p>
                  </a:txBody>
                  <a:tcPr/>
                </a:tc>
                <a:extLst>
                  <a:ext uri="{0D108BD9-81ED-4DB2-BD59-A6C34878D82A}">
                    <a16:rowId xmlns:a16="http://schemas.microsoft.com/office/drawing/2014/main" val="3023307186"/>
                  </a:ext>
                </a:extLst>
              </a:tr>
              <a:tr h="370840">
                <a:tc>
                  <a:txBody>
                    <a:bodyPr/>
                    <a:lstStyle/>
                    <a:p>
                      <a:pPr algn="ctr"/>
                      <a:r>
                        <a:rPr lang="en-US" dirty="0"/>
                        <a:t>Thine</a:t>
                      </a:r>
                    </a:p>
                  </a:txBody>
                  <a:tcPr/>
                </a:tc>
                <a:tc>
                  <a:txBody>
                    <a:bodyPr/>
                    <a:lstStyle/>
                    <a:p>
                      <a:pPr algn="ctr"/>
                      <a:r>
                        <a:rPr lang="en-US" dirty="0"/>
                        <a:t>Your</a:t>
                      </a:r>
                    </a:p>
                  </a:txBody>
                  <a:tcPr/>
                </a:tc>
                <a:extLst>
                  <a:ext uri="{0D108BD9-81ED-4DB2-BD59-A6C34878D82A}">
                    <a16:rowId xmlns:a16="http://schemas.microsoft.com/office/drawing/2014/main" val="1830553992"/>
                  </a:ext>
                </a:extLst>
              </a:tr>
              <a:tr h="370840">
                <a:tc>
                  <a:txBody>
                    <a:bodyPr/>
                    <a:lstStyle/>
                    <a:p>
                      <a:pPr algn="ctr"/>
                      <a:r>
                        <a:rPr lang="en-US" dirty="0"/>
                        <a:t>Thy</a:t>
                      </a:r>
                    </a:p>
                  </a:txBody>
                  <a:tcPr/>
                </a:tc>
                <a:tc>
                  <a:txBody>
                    <a:bodyPr/>
                    <a:lstStyle/>
                    <a:p>
                      <a:pPr algn="ctr"/>
                      <a:r>
                        <a:rPr lang="en-US" dirty="0"/>
                        <a:t>Your</a:t>
                      </a:r>
                    </a:p>
                  </a:txBody>
                  <a:tcPr/>
                </a:tc>
                <a:extLst>
                  <a:ext uri="{0D108BD9-81ED-4DB2-BD59-A6C34878D82A}">
                    <a16:rowId xmlns:a16="http://schemas.microsoft.com/office/drawing/2014/main" val="130909421"/>
                  </a:ext>
                </a:extLst>
              </a:tr>
              <a:tr h="370840">
                <a:tc>
                  <a:txBody>
                    <a:bodyPr/>
                    <a:lstStyle/>
                    <a:p>
                      <a:pPr algn="ctr"/>
                      <a:r>
                        <a:rPr lang="en-US" dirty="0"/>
                        <a:t>Thee</a:t>
                      </a:r>
                    </a:p>
                  </a:txBody>
                  <a:tcPr/>
                </a:tc>
                <a:tc>
                  <a:txBody>
                    <a:bodyPr/>
                    <a:lstStyle/>
                    <a:p>
                      <a:pPr algn="ctr"/>
                      <a:r>
                        <a:rPr lang="en-US" dirty="0"/>
                        <a:t>You</a:t>
                      </a:r>
                    </a:p>
                  </a:txBody>
                  <a:tcPr/>
                </a:tc>
                <a:extLst>
                  <a:ext uri="{0D108BD9-81ED-4DB2-BD59-A6C34878D82A}">
                    <a16:rowId xmlns:a16="http://schemas.microsoft.com/office/drawing/2014/main" val="390841609"/>
                  </a:ext>
                </a:extLst>
              </a:tr>
              <a:tr h="370840">
                <a:tc>
                  <a:txBody>
                    <a:bodyPr/>
                    <a:lstStyle/>
                    <a:p>
                      <a:pPr algn="ctr"/>
                      <a:r>
                        <a:rPr lang="en-US" dirty="0"/>
                        <a:t>Thou </a:t>
                      </a:r>
                    </a:p>
                  </a:txBody>
                  <a:tcPr/>
                </a:tc>
                <a:tc>
                  <a:txBody>
                    <a:bodyPr/>
                    <a:lstStyle/>
                    <a:p>
                      <a:pPr algn="ctr"/>
                      <a:r>
                        <a:rPr lang="en-US" dirty="0"/>
                        <a:t>You</a:t>
                      </a:r>
                    </a:p>
                  </a:txBody>
                  <a:tcPr/>
                </a:tc>
                <a:extLst>
                  <a:ext uri="{0D108BD9-81ED-4DB2-BD59-A6C34878D82A}">
                    <a16:rowId xmlns:a16="http://schemas.microsoft.com/office/drawing/2014/main" val="1864458255"/>
                  </a:ext>
                </a:extLst>
              </a:tr>
              <a:tr h="370840">
                <a:tc>
                  <a:txBody>
                    <a:bodyPr/>
                    <a:lstStyle/>
                    <a:p>
                      <a:pPr algn="ctr"/>
                      <a:r>
                        <a:rPr lang="en-US" dirty="0"/>
                        <a:t>Ye</a:t>
                      </a:r>
                    </a:p>
                  </a:txBody>
                  <a:tcPr/>
                </a:tc>
                <a:tc>
                  <a:txBody>
                    <a:bodyPr/>
                    <a:lstStyle/>
                    <a:p>
                      <a:pPr algn="ctr"/>
                      <a:r>
                        <a:rPr lang="en-US" dirty="0"/>
                        <a:t>You (Plural)</a:t>
                      </a:r>
                    </a:p>
                  </a:txBody>
                  <a:tcPr/>
                </a:tc>
                <a:extLst>
                  <a:ext uri="{0D108BD9-81ED-4DB2-BD59-A6C34878D82A}">
                    <a16:rowId xmlns:a16="http://schemas.microsoft.com/office/drawing/2014/main" val="630114484"/>
                  </a:ext>
                </a:extLst>
              </a:tr>
            </a:tbl>
          </a:graphicData>
        </a:graphic>
      </p:graphicFrame>
    </p:spTree>
    <p:extLst>
      <p:ext uri="{BB962C8B-B14F-4D97-AF65-F5344CB8AC3E}">
        <p14:creationId xmlns:p14="http://schemas.microsoft.com/office/powerpoint/2010/main" val="423777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66B7-65AF-41A9-AEF9-61A841F7D42F}"/>
              </a:ext>
            </a:extLst>
          </p:cNvPr>
          <p:cNvSpPr>
            <a:spLocks noGrp="1"/>
          </p:cNvSpPr>
          <p:nvPr>
            <p:ph type="title"/>
          </p:nvPr>
        </p:nvSpPr>
        <p:spPr/>
        <p:txBody>
          <a:bodyPr>
            <a:normAutofit/>
          </a:bodyPr>
          <a:lstStyle/>
          <a:p>
            <a:pPr algn="ctr"/>
            <a:r>
              <a:rPr lang="en-US" sz="4000" dirty="0"/>
              <a:t>Shakespeare in Other Forms</a:t>
            </a:r>
          </a:p>
        </p:txBody>
      </p:sp>
      <p:sp>
        <p:nvSpPr>
          <p:cNvPr id="3" name="TextBox 2">
            <a:extLst>
              <a:ext uri="{FF2B5EF4-FFF2-40B4-BE49-F238E27FC236}">
                <a16:creationId xmlns:a16="http://schemas.microsoft.com/office/drawing/2014/main" id="{FD33B058-8D46-4DBF-A017-F5615366BA08}"/>
              </a:ext>
            </a:extLst>
          </p:cNvPr>
          <p:cNvSpPr txBox="1"/>
          <p:nvPr/>
        </p:nvSpPr>
        <p:spPr>
          <a:xfrm>
            <a:off x="1370012" y="1905000"/>
            <a:ext cx="9448800" cy="278473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t>Performance</a:t>
            </a:r>
          </a:p>
          <a:p>
            <a:pPr marL="285750" indent="-285750">
              <a:lnSpc>
                <a:spcPct val="200000"/>
              </a:lnSpc>
              <a:buFont typeface="Arial" panose="020B0604020202020204" pitchFamily="34" charset="0"/>
              <a:buChar char="•"/>
            </a:pPr>
            <a:r>
              <a:rPr lang="en-US" sz="2400" dirty="0"/>
              <a:t>Modern text translations</a:t>
            </a:r>
          </a:p>
          <a:p>
            <a:pPr marL="285750" indent="-285750">
              <a:lnSpc>
                <a:spcPct val="200000"/>
              </a:lnSpc>
              <a:buFont typeface="Arial" panose="020B0604020202020204" pitchFamily="34" charset="0"/>
              <a:buChar char="•"/>
            </a:pPr>
            <a:r>
              <a:rPr lang="en-US" sz="2400" dirty="0"/>
              <a:t>Film adaptations </a:t>
            </a:r>
          </a:p>
          <a:p>
            <a:pPr marL="285750" indent="-285750">
              <a:lnSpc>
                <a:spcPct val="200000"/>
              </a:lnSpc>
              <a:buFont typeface="Arial" panose="020B0604020202020204" pitchFamily="34" charset="0"/>
              <a:buChar char="•"/>
            </a:pPr>
            <a:endParaRPr lang="en-US" dirty="0"/>
          </a:p>
        </p:txBody>
      </p:sp>
      <p:pic>
        <p:nvPicPr>
          <p:cNvPr id="2050" name="Picture 2" descr="Image result for confused about shakespeare">
            <a:extLst>
              <a:ext uri="{FF2B5EF4-FFF2-40B4-BE49-F238E27FC236}">
                <a16:creationId xmlns:a16="http://schemas.microsoft.com/office/drawing/2014/main" id="{7E35159E-6D55-4F76-AEDA-885866F57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412" y="4724400"/>
            <a:ext cx="2895600" cy="14499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7BAD65-7703-4AB6-8089-D9548BB22D38}"/>
              </a:ext>
            </a:extLst>
          </p:cNvPr>
          <p:cNvSpPr txBox="1"/>
          <p:nvPr/>
        </p:nvSpPr>
        <p:spPr>
          <a:xfrm>
            <a:off x="4875212" y="5562600"/>
            <a:ext cx="2209800" cy="261610"/>
          </a:xfrm>
          <a:prstGeom prst="rect">
            <a:avLst/>
          </a:prstGeom>
          <a:noFill/>
        </p:spPr>
        <p:txBody>
          <a:bodyPr wrap="square" rtlCol="0">
            <a:spAutoFit/>
          </a:bodyPr>
          <a:lstStyle/>
          <a:p>
            <a:r>
              <a:rPr lang="en-US" sz="1100" dirty="0"/>
              <a:t>Retrieved from Chrome images</a:t>
            </a:r>
          </a:p>
        </p:txBody>
      </p:sp>
    </p:spTree>
    <p:extLst>
      <p:ext uri="{BB962C8B-B14F-4D97-AF65-F5344CB8AC3E}">
        <p14:creationId xmlns:p14="http://schemas.microsoft.com/office/powerpoint/2010/main" val="102633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4210-C3C1-4107-B261-E11660C7ED4A}"/>
              </a:ext>
            </a:extLst>
          </p:cNvPr>
          <p:cNvSpPr>
            <a:spLocks noGrp="1"/>
          </p:cNvSpPr>
          <p:nvPr>
            <p:ph type="title"/>
          </p:nvPr>
        </p:nvSpPr>
        <p:spPr/>
        <p:txBody>
          <a:bodyPr>
            <a:normAutofit/>
          </a:bodyPr>
          <a:lstStyle/>
          <a:p>
            <a:pPr algn="ctr"/>
            <a:r>
              <a:rPr lang="en-US" sz="4000" dirty="0"/>
              <a:t>Performance (</a:t>
            </a:r>
            <a:r>
              <a:rPr lang="en-US" dirty="0" err="1"/>
              <a:t>Felske</a:t>
            </a:r>
            <a:r>
              <a:rPr lang="en-US" dirty="0"/>
              <a:t>, 2005 and Shoemaker, 2013)</a:t>
            </a:r>
          </a:p>
        </p:txBody>
      </p:sp>
      <p:sp>
        <p:nvSpPr>
          <p:cNvPr id="3" name="TextBox 2">
            <a:extLst>
              <a:ext uri="{FF2B5EF4-FFF2-40B4-BE49-F238E27FC236}">
                <a16:creationId xmlns:a16="http://schemas.microsoft.com/office/drawing/2014/main" id="{3425BC83-B2D5-4A4F-8C4B-94F76B3C92AE}"/>
              </a:ext>
            </a:extLst>
          </p:cNvPr>
          <p:cNvSpPr txBox="1"/>
          <p:nvPr/>
        </p:nvSpPr>
        <p:spPr>
          <a:xfrm>
            <a:off x="1185764" y="1828800"/>
            <a:ext cx="9906000" cy="56874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Live plays, i.e. Independent Shakespeare Company in Los Angeles</a:t>
            </a:r>
          </a:p>
        </p:txBody>
      </p:sp>
      <p:sp>
        <p:nvSpPr>
          <p:cNvPr id="4" name="AutoShape 2" descr="Image result for shakespeare actors">
            <a:extLst>
              <a:ext uri="{FF2B5EF4-FFF2-40B4-BE49-F238E27FC236}">
                <a16:creationId xmlns:a16="http://schemas.microsoft.com/office/drawing/2014/main" id="{8CA5F0CC-F579-4742-A4A8-A162FEC7D3D7}"/>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shakespeare actors">
            <a:extLst>
              <a:ext uri="{FF2B5EF4-FFF2-40B4-BE49-F238E27FC236}">
                <a16:creationId xmlns:a16="http://schemas.microsoft.com/office/drawing/2014/main" id="{BB11A2F1-B6A7-4112-93AB-7BEE8708C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06808">
            <a:off x="8914236" y="4502563"/>
            <a:ext cx="2734504" cy="1823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66B292-C17E-47F2-A76F-100B8392DADF}"/>
              </a:ext>
            </a:extLst>
          </p:cNvPr>
          <p:cNvSpPr txBox="1"/>
          <p:nvPr/>
        </p:nvSpPr>
        <p:spPr>
          <a:xfrm>
            <a:off x="6399212" y="5867400"/>
            <a:ext cx="2538782" cy="276999"/>
          </a:xfrm>
          <a:prstGeom prst="rect">
            <a:avLst/>
          </a:prstGeom>
          <a:noFill/>
        </p:spPr>
        <p:txBody>
          <a:bodyPr wrap="square" rtlCol="0">
            <a:spAutoFit/>
          </a:bodyPr>
          <a:lstStyle/>
          <a:p>
            <a:r>
              <a:rPr lang="en-US" sz="1200" dirty="0"/>
              <a:t>Retrieved from Chrome Images</a:t>
            </a:r>
          </a:p>
        </p:txBody>
      </p:sp>
    </p:spTree>
    <p:extLst>
      <p:ext uri="{BB962C8B-B14F-4D97-AF65-F5344CB8AC3E}">
        <p14:creationId xmlns:p14="http://schemas.microsoft.com/office/powerpoint/2010/main" val="198499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19D1-342D-408F-A73F-933550E8E2E5}"/>
              </a:ext>
            </a:extLst>
          </p:cNvPr>
          <p:cNvSpPr>
            <a:spLocks noGrp="1"/>
          </p:cNvSpPr>
          <p:nvPr>
            <p:ph type="title"/>
          </p:nvPr>
        </p:nvSpPr>
        <p:spPr/>
        <p:txBody>
          <a:bodyPr>
            <a:normAutofit/>
          </a:bodyPr>
          <a:lstStyle/>
          <a:p>
            <a:pPr algn="ctr"/>
            <a:r>
              <a:rPr lang="en-US" sz="4000" dirty="0"/>
              <a:t>Modern Text Translations </a:t>
            </a:r>
            <a:r>
              <a:rPr lang="en-US" dirty="0"/>
              <a:t>(</a:t>
            </a:r>
            <a:r>
              <a:rPr lang="en-US" dirty="0" err="1"/>
              <a:t>Felske</a:t>
            </a:r>
            <a:r>
              <a:rPr lang="en-US" dirty="0"/>
              <a:t>, 2005)</a:t>
            </a:r>
          </a:p>
        </p:txBody>
      </p:sp>
      <p:sp>
        <p:nvSpPr>
          <p:cNvPr id="3" name="TextBox 2">
            <a:extLst>
              <a:ext uri="{FF2B5EF4-FFF2-40B4-BE49-F238E27FC236}">
                <a16:creationId xmlns:a16="http://schemas.microsoft.com/office/drawing/2014/main" id="{2626FD6C-8631-486A-A05D-F017EE0D868E}"/>
              </a:ext>
            </a:extLst>
          </p:cNvPr>
          <p:cNvSpPr txBox="1"/>
          <p:nvPr/>
        </p:nvSpPr>
        <p:spPr>
          <a:xfrm>
            <a:off x="1522412" y="1981200"/>
            <a:ext cx="9144000" cy="4816062"/>
          </a:xfrm>
          <a:prstGeom prst="rect">
            <a:avLst/>
          </a:prstGeom>
          <a:noFill/>
        </p:spPr>
        <p:txBody>
          <a:bodyPr wrap="square" rtlCol="0">
            <a:spAutoFit/>
          </a:bodyPr>
          <a:lstStyle/>
          <a:p>
            <a:pPr>
              <a:lnSpc>
                <a:spcPct val="200000"/>
              </a:lnSpc>
            </a:pPr>
            <a:endParaRPr lang="en-US" dirty="0"/>
          </a:p>
          <a:p>
            <a:pPr marL="285750" indent="-285750">
              <a:lnSpc>
                <a:spcPct val="200000"/>
              </a:lnSpc>
              <a:buFont typeface="Arial" panose="020B0604020202020204" pitchFamily="34" charset="0"/>
              <a:buChar char="•"/>
            </a:pPr>
            <a:endParaRPr lang="en-US" dirty="0"/>
          </a:p>
          <a:p>
            <a:pPr marL="285750" indent="-285750">
              <a:lnSpc>
                <a:spcPct val="200000"/>
              </a:lnSpc>
              <a:buFont typeface="Arial" panose="020B0604020202020204" pitchFamily="34" charset="0"/>
              <a:buChar char="•"/>
            </a:pPr>
            <a:endParaRPr lang="en-US" dirty="0"/>
          </a:p>
          <a:p>
            <a:pPr>
              <a:lnSpc>
                <a:spcPct val="200000"/>
              </a:lnSpc>
            </a:pPr>
            <a:endParaRPr lang="en-US" sz="1200" dirty="0"/>
          </a:p>
          <a:p>
            <a:pPr>
              <a:lnSpc>
                <a:spcPct val="200000"/>
              </a:lnSpc>
            </a:pPr>
            <a:endParaRPr lang="en-US" sz="1200" dirty="0"/>
          </a:p>
          <a:p>
            <a:pPr>
              <a:lnSpc>
                <a:spcPct val="200000"/>
              </a:lnSpc>
            </a:pPr>
            <a:endParaRPr lang="en-US" sz="1200" dirty="0"/>
          </a:p>
          <a:p>
            <a:pPr>
              <a:lnSpc>
                <a:spcPct val="200000"/>
              </a:lnSpc>
            </a:pPr>
            <a:endParaRPr lang="en-US" sz="1200" dirty="0"/>
          </a:p>
          <a:p>
            <a:pPr>
              <a:lnSpc>
                <a:spcPct val="200000"/>
              </a:lnSpc>
            </a:pPr>
            <a:endParaRPr lang="en-US" sz="1200" dirty="0"/>
          </a:p>
          <a:p>
            <a:pPr>
              <a:lnSpc>
                <a:spcPct val="200000"/>
              </a:lnSpc>
            </a:pPr>
            <a:endParaRPr lang="en-US" sz="1200" dirty="0"/>
          </a:p>
          <a:p>
            <a:pPr algn="ctr">
              <a:lnSpc>
                <a:spcPct val="200000"/>
              </a:lnSpc>
            </a:pPr>
            <a:r>
              <a:rPr lang="en-US" sz="1200" dirty="0"/>
              <a:t>Photos retrieved from Chrome Images</a:t>
            </a:r>
          </a:p>
          <a:p>
            <a:pPr marL="285750" indent="-285750">
              <a:lnSpc>
                <a:spcPct val="200000"/>
              </a:lnSpc>
              <a:buFont typeface="Arial" panose="020B0604020202020204" pitchFamily="34" charset="0"/>
              <a:buChar char="•"/>
            </a:pPr>
            <a:endParaRPr lang="en-US" dirty="0"/>
          </a:p>
        </p:txBody>
      </p:sp>
      <p:pic>
        <p:nvPicPr>
          <p:cNvPr id="1026" name="Picture 2" descr="Image result for shakespeare modern translation">
            <a:extLst>
              <a:ext uri="{FF2B5EF4-FFF2-40B4-BE49-F238E27FC236}">
                <a16:creationId xmlns:a16="http://schemas.microsoft.com/office/drawing/2014/main" id="{D00CDDBC-358A-4D01-B7BD-FA9630D32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2" y="1769913"/>
            <a:ext cx="2803524" cy="39682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hakespeare modern translation">
            <a:extLst>
              <a:ext uri="{FF2B5EF4-FFF2-40B4-BE49-F238E27FC236}">
                <a16:creationId xmlns:a16="http://schemas.microsoft.com/office/drawing/2014/main" id="{00A7CAD5-AFD3-4804-94A7-FADAFEFAE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3212" y="1947862"/>
            <a:ext cx="2454276" cy="320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73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B3A6-8688-46F8-B55E-970651C51189}"/>
              </a:ext>
            </a:extLst>
          </p:cNvPr>
          <p:cNvSpPr>
            <a:spLocks noGrp="1"/>
          </p:cNvSpPr>
          <p:nvPr>
            <p:ph type="title"/>
          </p:nvPr>
        </p:nvSpPr>
        <p:spPr/>
        <p:txBody>
          <a:bodyPr>
            <a:normAutofit/>
          </a:bodyPr>
          <a:lstStyle/>
          <a:p>
            <a:pPr algn="ctr"/>
            <a:r>
              <a:rPr lang="en-US" sz="4000" dirty="0"/>
              <a:t>Film </a:t>
            </a:r>
            <a:r>
              <a:rPr lang="en-US" dirty="0"/>
              <a:t>(Shoemaker, 2013)</a:t>
            </a:r>
          </a:p>
        </p:txBody>
      </p:sp>
      <p:sp>
        <p:nvSpPr>
          <p:cNvPr id="3" name="TextBox 2">
            <a:extLst>
              <a:ext uri="{FF2B5EF4-FFF2-40B4-BE49-F238E27FC236}">
                <a16:creationId xmlns:a16="http://schemas.microsoft.com/office/drawing/2014/main" id="{944C67D4-ACA9-44D5-ADF0-31C1F9D4DD50}"/>
              </a:ext>
            </a:extLst>
          </p:cNvPr>
          <p:cNvSpPr txBox="1"/>
          <p:nvPr/>
        </p:nvSpPr>
        <p:spPr>
          <a:xfrm>
            <a:off x="1370012" y="1752600"/>
            <a:ext cx="9296400" cy="223073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Baz Luhrmann’s </a:t>
            </a:r>
            <a:r>
              <a:rPr lang="en-US" i="1" dirty="0"/>
              <a:t>Romeo and Juliet</a:t>
            </a:r>
          </a:p>
          <a:p>
            <a:pPr marL="285750" indent="-285750">
              <a:lnSpc>
                <a:spcPct val="200000"/>
              </a:lnSpc>
              <a:buFont typeface="Arial" panose="020B0604020202020204" pitchFamily="34" charset="0"/>
              <a:buChar char="•"/>
            </a:pPr>
            <a:r>
              <a:rPr lang="en-US" i="1" dirty="0"/>
              <a:t>O</a:t>
            </a:r>
          </a:p>
          <a:p>
            <a:pPr marL="285750" indent="-285750">
              <a:lnSpc>
                <a:spcPct val="200000"/>
              </a:lnSpc>
              <a:buFont typeface="Arial" panose="020B0604020202020204" pitchFamily="34" charset="0"/>
              <a:buChar char="•"/>
            </a:pPr>
            <a:r>
              <a:rPr lang="en-US" i="1" dirty="0"/>
              <a:t>She’s the Man</a:t>
            </a:r>
          </a:p>
          <a:p>
            <a:pPr marL="285750" indent="-285750">
              <a:lnSpc>
                <a:spcPct val="200000"/>
              </a:lnSpc>
              <a:buFont typeface="Arial" panose="020B0604020202020204" pitchFamily="34" charset="0"/>
              <a:buChar char="•"/>
            </a:pPr>
            <a:r>
              <a:rPr lang="en-US" i="1" dirty="0"/>
              <a:t>10 Things I Hate About You</a:t>
            </a:r>
          </a:p>
        </p:txBody>
      </p:sp>
      <p:pic>
        <p:nvPicPr>
          <p:cNvPr id="4098" name="Picture 2" descr="Related image">
            <a:extLst>
              <a:ext uri="{FF2B5EF4-FFF2-40B4-BE49-F238E27FC236}">
                <a16:creationId xmlns:a16="http://schemas.microsoft.com/office/drawing/2014/main" id="{337050F3-4C83-4A75-BAC3-A98A81ABB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613" y="3942978"/>
            <a:ext cx="1676400" cy="25145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he's the man">
            <a:extLst>
              <a:ext uri="{FF2B5EF4-FFF2-40B4-BE49-F238E27FC236}">
                <a16:creationId xmlns:a16="http://schemas.microsoft.com/office/drawing/2014/main" id="{6175C9DB-923E-46A1-9696-017CCD8704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2" y="5081152"/>
            <a:ext cx="2590798" cy="14583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baz luhrmann romeo and juliet">
            <a:extLst>
              <a:ext uri="{FF2B5EF4-FFF2-40B4-BE49-F238E27FC236}">
                <a16:creationId xmlns:a16="http://schemas.microsoft.com/office/drawing/2014/main" id="{2483B089-05A7-4D81-929B-C94DA27129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64846">
            <a:off x="589062" y="554837"/>
            <a:ext cx="2391520" cy="12627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441FEF-A7E3-4636-99FC-81DDB98AFC60}"/>
              </a:ext>
            </a:extLst>
          </p:cNvPr>
          <p:cNvSpPr txBox="1"/>
          <p:nvPr/>
        </p:nvSpPr>
        <p:spPr>
          <a:xfrm>
            <a:off x="5103812" y="5791200"/>
            <a:ext cx="2743200" cy="276999"/>
          </a:xfrm>
          <a:prstGeom prst="rect">
            <a:avLst/>
          </a:prstGeom>
          <a:noFill/>
        </p:spPr>
        <p:txBody>
          <a:bodyPr wrap="square" rtlCol="0">
            <a:spAutoFit/>
          </a:bodyPr>
          <a:lstStyle/>
          <a:p>
            <a:r>
              <a:rPr lang="en-US" sz="1200" dirty="0"/>
              <a:t>Photos retrieved from Chrome images</a:t>
            </a:r>
          </a:p>
        </p:txBody>
      </p:sp>
      <p:pic>
        <p:nvPicPr>
          <p:cNvPr id="1026" name="Picture 2" descr="Image result for o movie">
            <a:extLst>
              <a:ext uri="{FF2B5EF4-FFF2-40B4-BE49-F238E27FC236}">
                <a16:creationId xmlns:a16="http://schemas.microsoft.com/office/drawing/2014/main" id="{2F4224AA-3519-4317-97BA-9A50543AA4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7738" y="528637"/>
            <a:ext cx="19621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82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1A00A-AE2F-4023-B21A-EE8DD503ECAF}"/>
              </a:ext>
            </a:extLst>
          </p:cNvPr>
          <p:cNvSpPr>
            <a:spLocks noGrp="1"/>
          </p:cNvSpPr>
          <p:nvPr>
            <p:ph type="title"/>
          </p:nvPr>
        </p:nvSpPr>
        <p:spPr/>
        <p:txBody>
          <a:bodyPr/>
          <a:lstStyle/>
          <a:p>
            <a:pPr algn="ctr"/>
            <a:r>
              <a:rPr lang="en-US" sz="4000" dirty="0"/>
              <a:t>References</a:t>
            </a:r>
            <a:r>
              <a:rPr lang="en-US" dirty="0"/>
              <a:t> </a:t>
            </a:r>
          </a:p>
        </p:txBody>
      </p:sp>
      <p:sp>
        <p:nvSpPr>
          <p:cNvPr id="3" name="TextBox 2">
            <a:extLst>
              <a:ext uri="{FF2B5EF4-FFF2-40B4-BE49-F238E27FC236}">
                <a16:creationId xmlns:a16="http://schemas.microsoft.com/office/drawing/2014/main" id="{25400E17-CAAC-498F-B1A0-DF6E0CD710F1}"/>
              </a:ext>
            </a:extLst>
          </p:cNvPr>
          <p:cNvSpPr txBox="1"/>
          <p:nvPr/>
        </p:nvSpPr>
        <p:spPr>
          <a:xfrm>
            <a:off x="1027747" y="1828800"/>
            <a:ext cx="10133329" cy="2230739"/>
          </a:xfrm>
          <a:prstGeom prst="rect">
            <a:avLst/>
          </a:prstGeom>
          <a:noFill/>
        </p:spPr>
        <p:txBody>
          <a:bodyPr wrap="square" rtlCol="0">
            <a:spAutoFit/>
          </a:bodyPr>
          <a:lstStyle/>
          <a:p>
            <a:pPr>
              <a:lnSpc>
                <a:spcPct val="200000"/>
              </a:lnSpc>
            </a:pPr>
            <a:r>
              <a:rPr lang="en-US" dirty="0" err="1"/>
              <a:t>Felske</a:t>
            </a:r>
            <a:r>
              <a:rPr lang="en-US" dirty="0"/>
              <a:t>, C. (2005). Beyond the Page: Students as Actor-Readers. </a:t>
            </a:r>
            <a:r>
              <a:rPr lang="en-US" i="1" dirty="0"/>
              <a:t>The English Journal,</a:t>
            </a:r>
            <a:r>
              <a:rPr lang="en-US" dirty="0"/>
              <a:t> </a:t>
            </a:r>
            <a:r>
              <a:rPr lang="en-US" i="1" dirty="0"/>
              <a:t>95</a:t>
            </a:r>
            <a:r>
              <a:rPr lang="en-US" dirty="0"/>
              <a:t>(1), 58-63.     </a:t>
            </a:r>
          </a:p>
          <a:p>
            <a:pPr>
              <a:lnSpc>
                <a:spcPct val="200000"/>
              </a:lnSpc>
            </a:pPr>
            <a:r>
              <a:rPr lang="en-US" dirty="0"/>
              <a:t>       doi:10.2307/30047399</a:t>
            </a:r>
          </a:p>
          <a:p>
            <a:pPr>
              <a:lnSpc>
                <a:spcPct val="200000"/>
              </a:lnSpc>
            </a:pPr>
            <a:r>
              <a:rPr lang="en-US" dirty="0"/>
              <a:t>Shoemaker, B. (2013). To read or not to read: Five approaches to teaching </a:t>
            </a:r>
            <a:r>
              <a:rPr lang="en-US" dirty="0" err="1"/>
              <a:t>shakespeare</a:t>
            </a:r>
            <a:r>
              <a:rPr lang="en-US" dirty="0"/>
              <a:t>.</a:t>
            </a:r>
            <a:r>
              <a:rPr lang="en-US" i="1" dirty="0"/>
              <a:t> English             </a:t>
            </a:r>
          </a:p>
          <a:p>
            <a:pPr>
              <a:lnSpc>
                <a:spcPct val="200000"/>
              </a:lnSpc>
            </a:pPr>
            <a:r>
              <a:rPr lang="en-US" i="1" dirty="0"/>
              <a:t>        Journal, 102</a:t>
            </a:r>
            <a:r>
              <a:rPr lang="en-US" dirty="0"/>
              <a:t>(4), 111-114. </a:t>
            </a:r>
          </a:p>
        </p:txBody>
      </p:sp>
    </p:spTree>
    <p:extLst>
      <p:ext uri="{BB962C8B-B14F-4D97-AF65-F5344CB8AC3E}">
        <p14:creationId xmlns:p14="http://schemas.microsoft.com/office/powerpoint/2010/main" val="327052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D80E12-3BE9-4746-820E-FFB249F467F2}">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5501</TotalTime>
  <Words>749</Words>
  <Application>Microsoft Office PowerPoint</Application>
  <PresentationFormat>Custom</PresentationFormat>
  <Paragraphs>70</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Constantia</vt:lpstr>
      <vt:lpstr>Garamond</vt:lpstr>
      <vt:lpstr>Books Classic 16x9</vt:lpstr>
      <vt:lpstr>“What’s in a Name?”: Helpful Approaches to Understanding Shakespeare</vt:lpstr>
      <vt:lpstr>Learning Outcomes</vt:lpstr>
      <vt:lpstr>The Difficulty of Shakespeare</vt:lpstr>
      <vt:lpstr>Familiarization with Terms</vt:lpstr>
      <vt:lpstr>Shakespeare in Other Forms</vt:lpstr>
      <vt:lpstr>Performance (Felske, 2005 and Shoemaker, 2013)</vt:lpstr>
      <vt:lpstr>Modern Text Translations (Felske, 2005)</vt:lpstr>
      <vt:lpstr>Film (Shoemaker, 2013)</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in a Name?”: Helpful Approaches to Understanding Shakespeare</dc:title>
  <dc:creator>Jasmine Revels</dc:creator>
  <cp:lastModifiedBy>Jasmine Revels</cp:lastModifiedBy>
  <cp:revision>9</cp:revision>
  <dcterms:created xsi:type="dcterms:W3CDTF">2019-01-28T00:23:28Z</dcterms:created>
  <dcterms:modified xsi:type="dcterms:W3CDTF">2019-03-22T21:54:12Z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