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embeddedFontLst>
    <p:embeddedFont>
      <p:font typeface="Nunito"/>
      <p:regular r:id="rId14"/>
      <p:bold r:id="rId15"/>
      <p:italic r:id="rId16"/>
      <p:boldItalic r:id="rId17"/>
    </p:embeddedFont>
    <p:embeddedFont>
      <p:font typeface="Maven Pro"/>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Nunito-bold.fntdata"/><Relationship Id="rId14" Type="http://schemas.openxmlformats.org/officeDocument/2006/relationships/font" Target="fonts/Nunito-regular.fntdata"/><Relationship Id="rId17" Type="http://schemas.openxmlformats.org/officeDocument/2006/relationships/font" Target="fonts/Nunito-boldItalic.fntdata"/><Relationship Id="rId16" Type="http://schemas.openxmlformats.org/officeDocument/2006/relationships/font" Target="fonts/Nunito-italic.fntdata"/><Relationship Id="rId5" Type="http://schemas.openxmlformats.org/officeDocument/2006/relationships/slide" Target="slides/slide1.xml"/><Relationship Id="rId19" Type="http://schemas.openxmlformats.org/officeDocument/2006/relationships/font" Target="fonts/MavenPro-bold.fntdata"/><Relationship Id="rId6" Type="http://schemas.openxmlformats.org/officeDocument/2006/relationships/slide" Target="slides/slide2.xml"/><Relationship Id="rId18" Type="http://schemas.openxmlformats.org/officeDocument/2006/relationships/font" Target="fonts/MavenPro-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3" name="Shape 273"/>
        <p:cNvGrpSpPr/>
        <p:nvPr/>
      </p:nvGrpSpPr>
      <p:grpSpPr>
        <a:xfrm>
          <a:off x="0" y="0"/>
          <a:ext cx="0" cy="0"/>
          <a:chOff x="0" y="0"/>
          <a:chExt cx="0" cy="0"/>
        </a:xfrm>
      </p:grpSpPr>
      <p:sp>
        <p:nvSpPr>
          <p:cNvPr id="274" name="Shape 274"/>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275" name="Shape 27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Hello and thank you for tuning into the How to Break Down Readings Workshop. My name is Valeria Plascencia and I am an Academic Coach at the Kortschak Center for Learning and Creativity.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0" name="Shape 280"/>
        <p:cNvGrpSpPr/>
        <p:nvPr/>
      </p:nvGrpSpPr>
      <p:grpSpPr>
        <a:xfrm>
          <a:off x="0" y="0"/>
          <a:ext cx="0" cy="0"/>
          <a:chOff x="0" y="0"/>
          <a:chExt cx="0" cy="0"/>
        </a:xfrm>
      </p:grpSpPr>
      <p:sp>
        <p:nvSpPr>
          <p:cNvPr id="281" name="Shape 2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2" name="Shape 28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Learning outcomes for this workshop are that you will be able to identify a strategy to decrease your stress levels, you will also be able to create a weekly action plan and lastly you will be able to plan ahead reading assignments.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6" name="Shape 286"/>
        <p:cNvGrpSpPr/>
        <p:nvPr/>
      </p:nvGrpSpPr>
      <p:grpSpPr>
        <a:xfrm>
          <a:off x="0" y="0"/>
          <a:ext cx="0" cy="0"/>
          <a:chOff x="0" y="0"/>
          <a:chExt cx="0" cy="0"/>
        </a:xfrm>
      </p:grpSpPr>
      <p:sp>
        <p:nvSpPr>
          <p:cNvPr id="287" name="Shape 2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8" name="Shape 28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During this Workshop you will learn how to break up your readings that are assigned using a weekly action plan some of the benefits of dividing up your readings is that it improves organization, it will decrease your stress levels and increases focus for your course material.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3" name="Shape 293"/>
        <p:cNvGrpSpPr/>
        <p:nvPr/>
      </p:nvGrpSpPr>
      <p:grpSpPr>
        <a:xfrm>
          <a:off x="0" y="0"/>
          <a:ext cx="0" cy="0"/>
          <a:chOff x="0" y="0"/>
          <a:chExt cx="0" cy="0"/>
        </a:xfrm>
      </p:grpSpPr>
      <p:sp>
        <p:nvSpPr>
          <p:cNvPr id="294" name="Shape 2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5" name="Shape 29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Today we will be going over how to break down your readings using a Weekly Action Plan Worksheet. Please take the time to download a  blank Weekly Action Plan Worksheet. If you would like to physically write on your Weekly Action Plan instead of typing, take the time to print it out.  You will also need a separate sheet of paper or a blank document opened to take note of assigned readings you have for the week.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0" name="Shape 300"/>
        <p:cNvGrpSpPr/>
        <p:nvPr/>
      </p:nvGrpSpPr>
      <p:grpSpPr>
        <a:xfrm>
          <a:off x="0" y="0"/>
          <a:ext cx="0" cy="0"/>
          <a:chOff x="0" y="0"/>
          <a:chExt cx="0" cy="0"/>
        </a:xfrm>
      </p:grpSpPr>
      <p:sp>
        <p:nvSpPr>
          <p:cNvPr id="301" name="Shape 3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02" name="Shape 30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You will b</a:t>
            </a:r>
            <a:r>
              <a:rPr lang="en"/>
              <a:t>egin by filling out the days of the weeks on the first row, then you will fill out your classes on the first column. You can add events or reminders you might have for that specific week. You can begin your action plan on any day of the week that you'd like, it doesn't have to start on Monday, whatever works best for you.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7" name="Shape 307"/>
        <p:cNvGrpSpPr/>
        <p:nvPr/>
      </p:nvGrpSpPr>
      <p:grpSpPr>
        <a:xfrm>
          <a:off x="0" y="0"/>
          <a:ext cx="0" cy="0"/>
          <a:chOff x="0" y="0"/>
          <a:chExt cx="0" cy="0"/>
        </a:xfrm>
      </p:grpSpPr>
      <p:sp>
        <p:nvSpPr>
          <p:cNvPr id="308" name="Shape 30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09" name="Shape 30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Next you will look through your class syllabus or planner where ever you have your readings written down that you have assigned for the week. Write down either the name of the book or the name of the article maybe the chapter you may have for that specific class. You may do this on the back of your weekly action plan if you printed it or on a blank document. This is an example of how It might look like.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3" name="Shape 313"/>
        <p:cNvGrpSpPr/>
        <p:nvPr/>
      </p:nvGrpSpPr>
      <p:grpSpPr>
        <a:xfrm>
          <a:off x="0" y="0"/>
          <a:ext cx="0" cy="0"/>
          <a:chOff x="0" y="0"/>
          <a:chExt cx="0" cy="0"/>
        </a:xfrm>
      </p:grpSpPr>
      <p:sp>
        <p:nvSpPr>
          <p:cNvPr id="314" name="Shape 3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15" name="Shape 31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The next step is for you to identify the the page numbers and the total number of pages you have for each reading assigned. Write down the total number of pages next to the chapter or article that you will be reading for that class. You may use the example here to guide you when identifying your readings. Also don't forget to keep in mind the density of your readings depending on your specific classes, two pages in one class maybe different than two pages from another class.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9" name="Shape 319"/>
        <p:cNvGrpSpPr/>
        <p:nvPr/>
      </p:nvGrpSpPr>
      <p:grpSpPr>
        <a:xfrm>
          <a:off x="0" y="0"/>
          <a:ext cx="0" cy="0"/>
          <a:chOff x="0" y="0"/>
          <a:chExt cx="0" cy="0"/>
        </a:xfrm>
      </p:grpSpPr>
      <p:sp>
        <p:nvSpPr>
          <p:cNvPr id="320" name="Shape 32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21" name="Shape 32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Now the next step you will need to bring out your action plan. You will add any event or commitments you have for the week. then you will divide the number of pages by the number of days you would like to work on that specific reading. Keep in mind if you have any events or commitments on a specific day so you can do less reading on those days.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5" name="Shape 325"/>
        <p:cNvGrpSpPr/>
        <p:nvPr/>
      </p:nvGrpSpPr>
      <p:grpSpPr>
        <a:xfrm>
          <a:off x="0" y="0"/>
          <a:ext cx="0" cy="0"/>
          <a:chOff x="0" y="0"/>
          <a:chExt cx="0" cy="0"/>
        </a:xfrm>
      </p:grpSpPr>
      <p:sp>
        <p:nvSpPr>
          <p:cNvPr id="326" name="Shape 3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27" name="Shape 32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You should keep your action plan somewhere that you will see it regularly throughout your week. You can also take a photo of it and keep it on your phone to refer back to it as much as you may need throughout the week. You may also use a weekly action plan to break down math homework or writing an essay. Thank you for participating in the How to Break Down Readings Workshop.</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Shape 10"/>
          <p:cNvGrpSpPr/>
          <p:nvPr/>
        </p:nvGrpSpPr>
        <p:grpSpPr>
          <a:xfrm>
            <a:off x="7343003" y="3409675"/>
            <a:ext cx="1691422" cy="1732548"/>
            <a:chOff x="7343003" y="3409675"/>
            <a:chExt cx="1691422" cy="1732548"/>
          </a:xfrm>
        </p:grpSpPr>
        <p:grpSp>
          <p:nvGrpSpPr>
            <p:cNvPr id="11" name="Shape 11"/>
            <p:cNvGrpSpPr/>
            <p:nvPr/>
          </p:nvGrpSpPr>
          <p:grpSpPr>
            <a:xfrm>
              <a:off x="7343003" y="4453711"/>
              <a:ext cx="316800" cy="688513"/>
              <a:chOff x="7343003" y="4453711"/>
              <a:chExt cx="316800" cy="688513"/>
            </a:xfrm>
          </p:grpSpPr>
          <p:sp>
            <p:nvSpPr>
              <p:cNvPr id="12" name="Shape 1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 name="Shape 13"/>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4" name="Shape 14"/>
            <p:cNvGrpSpPr/>
            <p:nvPr/>
          </p:nvGrpSpPr>
          <p:grpSpPr>
            <a:xfrm>
              <a:off x="7801210" y="4105700"/>
              <a:ext cx="316800" cy="1036523"/>
              <a:chOff x="7801210" y="4105700"/>
              <a:chExt cx="316800" cy="1036523"/>
            </a:xfrm>
          </p:grpSpPr>
          <p:sp>
            <p:nvSpPr>
              <p:cNvPr id="15" name="Shape 15"/>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 name="Shape 16"/>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 name="Shape 17"/>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 name="Shape 18"/>
            <p:cNvGrpSpPr/>
            <p:nvPr/>
          </p:nvGrpSpPr>
          <p:grpSpPr>
            <a:xfrm>
              <a:off x="8259418" y="3757688"/>
              <a:ext cx="316800" cy="1384535"/>
              <a:chOff x="8259418" y="3757688"/>
              <a:chExt cx="316800" cy="1384535"/>
            </a:xfrm>
          </p:grpSpPr>
          <p:sp>
            <p:nvSpPr>
              <p:cNvPr id="19" name="Shape 19"/>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 name="Shape 20"/>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 name="Shape 21"/>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 name="Shape 2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3" name="Shape 23"/>
            <p:cNvGrpSpPr/>
            <p:nvPr/>
          </p:nvGrpSpPr>
          <p:grpSpPr>
            <a:xfrm>
              <a:off x="8717625" y="3409675"/>
              <a:ext cx="316800" cy="1732548"/>
              <a:chOff x="8717625" y="3409675"/>
              <a:chExt cx="316800" cy="1732548"/>
            </a:xfrm>
          </p:grpSpPr>
          <p:sp>
            <p:nvSpPr>
              <p:cNvPr id="24" name="Shape 24"/>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 name="Shape 25"/>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 name="Shape 26"/>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7" name="Shape 27"/>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8" name="Shape 28"/>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grpSp>
        <p:nvGrpSpPr>
          <p:cNvPr id="29" name="Shape 29"/>
          <p:cNvGrpSpPr/>
          <p:nvPr/>
        </p:nvGrpSpPr>
        <p:grpSpPr>
          <a:xfrm>
            <a:off x="5043503" y="0"/>
            <a:ext cx="3814072" cy="3839102"/>
            <a:chOff x="5043503" y="0"/>
            <a:chExt cx="3814072" cy="3839102"/>
          </a:xfrm>
        </p:grpSpPr>
        <p:sp>
          <p:nvSpPr>
            <p:cNvPr id="30" name="Shape 30"/>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1" name="Shape 31"/>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32" name="Shape 32"/>
            <p:cNvGrpSpPr/>
            <p:nvPr/>
          </p:nvGrpSpPr>
          <p:grpSpPr>
            <a:xfrm>
              <a:off x="7647812" y="2704283"/>
              <a:ext cx="635219" cy="635219"/>
              <a:chOff x="6725724" y="2701260"/>
              <a:chExt cx="1208101" cy="1208100"/>
            </a:xfrm>
          </p:grpSpPr>
          <p:sp>
            <p:nvSpPr>
              <p:cNvPr id="33" name="Shape 33"/>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4" name="Shape 34"/>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5" name="Shape 35"/>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36" name="Shape 36"/>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37" name="Shape 37"/>
            <p:cNvGrpSpPr/>
            <p:nvPr/>
          </p:nvGrpSpPr>
          <p:grpSpPr>
            <a:xfrm>
              <a:off x="7952720" y="179238"/>
              <a:ext cx="873165" cy="873003"/>
              <a:chOff x="7754428" y="208725"/>
              <a:chExt cx="541800" cy="541800"/>
            </a:xfrm>
          </p:grpSpPr>
          <p:sp>
            <p:nvSpPr>
              <p:cNvPr id="38" name="Shape 38"/>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9" name="Shape 39"/>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40" name="Shape 40"/>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 name="Shape 41"/>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2" name="Shape 4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3" name="Shape 43"/>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4" name="Shape 44"/>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5" name="Shape 45"/>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46" name="Shape 46"/>
          <p:cNvSpPr txBox="1"/>
          <p:nvPr>
            <p:ph type="ctrTitle"/>
          </p:nvPr>
        </p:nvSpPr>
        <p:spPr>
          <a:xfrm>
            <a:off x="824000" y="1613813"/>
            <a:ext cx="4255500" cy="18729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Shape 47"/>
          <p:cNvSpPr txBox="1"/>
          <p:nvPr>
            <p:ph idx="1" type="subTitle"/>
          </p:nvPr>
        </p:nvSpPr>
        <p:spPr>
          <a:xfrm>
            <a:off x="824000" y="3596300"/>
            <a:ext cx="4255500" cy="695400"/>
          </a:xfrm>
          <a:prstGeom prst="rect">
            <a:avLst/>
          </a:prstGeom>
        </p:spPr>
        <p:txBody>
          <a:bodyPr anchorCtr="0" anchor="t" bIns="91425" lIns="91425" spcFirstLastPara="1" rIns="91425" wrap="square" tIns="91425"/>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Shape 4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Shape 142"/>
          <p:cNvGrpSpPr/>
          <p:nvPr/>
        </p:nvGrpSpPr>
        <p:grpSpPr>
          <a:xfrm>
            <a:off x="52" y="4099200"/>
            <a:ext cx="9144036" cy="1044300"/>
            <a:chOff x="52" y="4099200"/>
            <a:chExt cx="9144036" cy="1044300"/>
          </a:xfrm>
        </p:grpSpPr>
        <p:grpSp>
          <p:nvGrpSpPr>
            <p:cNvPr id="143" name="Shape 143"/>
            <p:cNvGrpSpPr/>
            <p:nvPr/>
          </p:nvGrpSpPr>
          <p:grpSpPr>
            <a:xfrm>
              <a:off x="52" y="4309200"/>
              <a:ext cx="231622" cy="834300"/>
              <a:chOff x="2688737" y="4301380"/>
              <a:chExt cx="231900" cy="834300"/>
            </a:xfrm>
          </p:grpSpPr>
          <p:sp>
            <p:nvSpPr>
              <p:cNvPr id="144" name="Shape 144"/>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5" name="Shape 145"/>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6" name="Shape 146"/>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7" name="Shape 147"/>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48" name="Shape 148"/>
            <p:cNvGrpSpPr/>
            <p:nvPr/>
          </p:nvGrpSpPr>
          <p:grpSpPr>
            <a:xfrm>
              <a:off x="371406" y="4099200"/>
              <a:ext cx="231622" cy="1044300"/>
              <a:chOff x="2688737" y="4091380"/>
              <a:chExt cx="231900" cy="1044300"/>
            </a:xfrm>
          </p:grpSpPr>
          <p:sp>
            <p:nvSpPr>
              <p:cNvPr id="149" name="Shape 149"/>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0" name="Shape 150"/>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1" name="Shape 15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2" name="Shape 152"/>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3" name="Shape 153"/>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54" name="Shape 154"/>
            <p:cNvGrpSpPr/>
            <p:nvPr/>
          </p:nvGrpSpPr>
          <p:grpSpPr>
            <a:xfrm>
              <a:off x="742761" y="4309200"/>
              <a:ext cx="231622" cy="834300"/>
              <a:chOff x="2688737" y="4301380"/>
              <a:chExt cx="231900" cy="834300"/>
            </a:xfrm>
          </p:grpSpPr>
          <p:sp>
            <p:nvSpPr>
              <p:cNvPr id="155" name="Shape 155"/>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6" name="Shape 156"/>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7" name="Shape 157"/>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8" name="Shape 158"/>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59" name="Shape 159"/>
            <p:cNvGrpSpPr/>
            <p:nvPr/>
          </p:nvGrpSpPr>
          <p:grpSpPr>
            <a:xfrm>
              <a:off x="1114115" y="4518900"/>
              <a:ext cx="231622" cy="624600"/>
              <a:chOff x="2688737" y="4511080"/>
              <a:chExt cx="231900" cy="624600"/>
            </a:xfrm>
          </p:grpSpPr>
          <p:sp>
            <p:nvSpPr>
              <p:cNvPr id="160" name="Shape 160"/>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1" name="Shape 16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2" name="Shape 162"/>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63" name="Shape 163"/>
            <p:cNvGrpSpPr/>
            <p:nvPr/>
          </p:nvGrpSpPr>
          <p:grpSpPr>
            <a:xfrm>
              <a:off x="1856753" y="4099200"/>
              <a:ext cx="231600" cy="1044300"/>
              <a:chOff x="1856753" y="4099200"/>
              <a:chExt cx="231600" cy="1044300"/>
            </a:xfrm>
          </p:grpSpPr>
          <p:sp>
            <p:nvSpPr>
              <p:cNvPr id="164" name="Shape 164"/>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5" name="Shape 165"/>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6" name="Shape 166"/>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7" name="Shape 167"/>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8" name="Shape 168"/>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69" name="Shape 169"/>
            <p:cNvGrpSpPr/>
            <p:nvPr/>
          </p:nvGrpSpPr>
          <p:grpSpPr>
            <a:xfrm>
              <a:off x="2228107" y="4309200"/>
              <a:ext cx="231600" cy="834300"/>
              <a:chOff x="2228107" y="4309200"/>
              <a:chExt cx="231600" cy="834300"/>
            </a:xfrm>
          </p:grpSpPr>
          <p:sp>
            <p:nvSpPr>
              <p:cNvPr id="170" name="Shape 170"/>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1" name="Shape 17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2" name="Shape 172"/>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3" name="Shape 173"/>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74" name="Shape 174"/>
            <p:cNvGrpSpPr/>
            <p:nvPr/>
          </p:nvGrpSpPr>
          <p:grpSpPr>
            <a:xfrm>
              <a:off x="2599462" y="4518900"/>
              <a:ext cx="231600" cy="624600"/>
              <a:chOff x="2599462" y="4518900"/>
              <a:chExt cx="231600" cy="624600"/>
            </a:xfrm>
          </p:grpSpPr>
          <p:sp>
            <p:nvSpPr>
              <p:cNvPr id="175" name="Shape 175"/>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6" name="Shape 176"/>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7" name="Shape 177"/>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78" name="Shape 178"/>
            <p:cNvGrpSpPr/>
            <p:nvPr/>
          </p:nvGrpSpPr>
          <p:grpSpPr>
            <a:xfrm>
              <a:off x="3342171" y="4099200"/>
              <a:ext cx="231600" cy="1044300"/>
              <a:chOff x="3342171" y="4099200"/>
              <a:chExt cx="231600" cy="1044300"/>
            </a:xfrm>
          </p:grpSpPr>
          <p:sp>
            <p:nvSpPr>
              <p:cNvPr id="179" name="Shape 179"/>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0" name="Shape 180"/>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1" name="Shape 18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2" name="Shape 182"/>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3" name="Shape 183"/>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4" name="Shape 184"/>
            <p:cNvGrpSpPr/>
            <p:nvPr/>
          </p:nvGrpSpPr>
          <p:grpSpPr>
            <a:xfrm>
              <a:off x="3713525" y="4309200"/>
              <a:ext cx="231600" cy="834300"/>
              <a:chOff x="3713525" y="4309200"/>
              <a:chExt cx="231600" cy="834300"/>
            </a:xfrm>
          </p:grpSpPr>
          <p:sp>
            <p:nvSpPr>
              <p:cNvPr id="185" name="Shape 185"/>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6" name="Shape 186"/>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7" name="Shape 187"/>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8" name="Shape 188"/>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9" name="Shape 189"/>
            <p:cNvGrpSpPr/>
            <p:nvPr/>
          </p:nvGrpSpPr>
          <p:grpSpPr>
            <a:xfrm>
              <a:off x="1485398" y="4309200"/>
              <a:ext cx="231600" cy="834300"/>
              <a:chOff x="1485398" y="4309200"/>
              <a:chExt cx="231600" cy="834300"/>
            </a:xfrm>
          </p:grpSpPr>
          <p:sp>
            <p:nvSpPr>
              <p:cNvPr id="190" name="Shape 190"/>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1" name="Shape 19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2" name="Shape 192"/>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3" name="Shape 193"/>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94" name="Shape 194"/>
            <p:cNvGrpSpPr/>
            <p:nvPr/>
          </p:nvGrpSpPr>
          <p:grpSpPr>
            <a:xfrm>
              <a:off x="4084879" y="4518900"/>
              <a:ext cx="231600" cy="624600"/>
              <a:chOff x="4084879" y="4518900"/>
              <a:chExt cx="231600" cy="624600"/>
            </a:xfrm>
          </p:grpSpPr>
          <p:sp>
            <p:nvSpPr>
              <p:cNvPr id="195" name="Shape 195"/>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6" name="Shape 196"/>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7" name="Shape 197"/>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98" name="Shape 198"/>
            <p:cNvGrpSpPr/>
            <p:nvPr/>
          </p:nvGrpSpPr>
          <p:grpSpPr>
            <a:xfrm>
              <a:off x="2970816" y="4309200"/>
              <a:ext cx="231600" cy="834300"/>
              <a:chOff x="2970816" y="4309200"/>
              <a:chExt cx="231600" cy="834300"/>
            </a:xfrm>
          </p:grpSpPr>
          <p:sp>
            <p:nvSpPr>
              <p:cNvPr id="199" name="Shape 199"/>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0" name="Shape 200"/>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1" name="Shape 20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2" name="Shape 202"/>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03" name="Shape 203"/>
            <p:cNvGrpSpPr/>
            <p:nvPr/>
          </p:nvGrpSpPr>
          <p:grpSpPr>
            <a:xfrm>
              <a:off x="4456234" y="4309200"/>
              <a:ext cx="231600" cy="834300"/>
              <a:chOff x="4456234" y="4309200"/>
              <a:chExt cx="231600" cy="834300"/>
            </a:xfrm>
          </p:grpSpPr>
          <p:sp>
            <p:nvSpPr>
              <p:cNvPr id="204" name="Shape 204"/>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5" name="Shape 205"/>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6" name="Shape 206"/>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7" name="Shape 207"/>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08" name="Shape 208"/>
            <p:cNvGrpSpPr/>
            <p:nvPr/>
          </p:nvGrpSpPr>
          <p:grpSpPr>
            <a:xfrm>
              <a:off x="4827588" y="4099200"/>
              <a:ext cx="231600" cy="1044300"/>
              <a:chOff x="4827588" y="4099200"/>
              <a:chExt cx="231600" cy="1044300"/>
            </a:xfrm>
          </p:grpSpPr>
          <p:sp>
            <p:nvSpPr>
              <p:cNvPr id="209" name="Shape 209"/>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0" name="Shape 210"/>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1" name="Shape 2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2" name="Shape 212"/>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3" name="Shape 213"/>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14" name="Shape 214"/>
            <p:cNvGrpSpPr/>
            <p:nvPr/>
          </p:nvGrpSpPr>
          <p:grpSpPr>
            <a:xfrm>
              <a:off x="5198943" y="4309200"/>
              <a:ext cx="231600" cy="834300"/>
              <a:chOff x="5198943" y="4309200"/>
              <a:chExt cx="231600" cy="834300"/>
            </a:xfrm>
          </p:grpSpPr>
          <p:sp>
            <p:nvSpPr>
              <p:cNvPr id="215" name="Shape 215"/>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6" name="Shape 216"/>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7" name="Shape 217"/>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8" name="Shape 218"/>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19" name="Shape 219"/>
            <p:cNvGrpSpPr/>
            <p:nvPr/>
          </p:nvGrpSpPr>
          <p:grpSpPr>
            <a:xfrm>
              <a:off x="5570297" y="4518900"/>
              <a:ext cx="231600" cy="624600"/>
              <a:chOff x="5570297" y="4518900"/>
              <a:chExt cx="231600" cy="624600"/>
            </a:xfrm>
          </p:grpSpPr>
          <p:sp>
            <p:nvSpPr>
              <p:cNvPr id="220" name="Shape 220"/>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1" name="Shape 22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2" name="Shape 222"/>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23" name="Shape 223"/>
            <p:cNvGrpSpPr/>
            <p:nvPr/>
          </p:nvGrpSpPr>
          <p:grpSpPr>
            <a:xfrm>
              <a:off x="5941652" y="4309200"/>
              <a:ext cx="231600" cy="834300"/>
              <a:chOff x="5941652" y="4309200"/>
              <a:chExt cx="231600" cy="834300"/>
            </a:xfrm>
          </p:grpSpPr>
          <p:sp>
            <p:nvSpPr>
              <p:cNvPr id="224" name="Shape 224"/>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5" name="Shape 225"/>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6" name="Shape 226"/>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7" name="Shape 227"/>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28" name="Shape 228"/>
            <p:cNvGrpSpPr/>
            <p:nvPr/>
          </p:nvGrpSpPr>
          <p:grpSpPr>
            <a:xfrm>
              <a:off x="6313006" y="4099200"/>
              <a:ext cx="231600" cy="1044300"/>
              <a:chOff x="6313006" y="4099200"/>
              <a:chExt cx="231600" cy="1044300"/>
            </a:xfrm>
          </p:grpSpPr>
          <p:sp>
            <p:nvSpPr>
              <p:cNvPr id="229" name="Shape 229"/>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0" name="Shape 230"/>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1" name="Shape 23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2" name="Shape 232"/>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3" name="Shape 233"/>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34" name="Shape 234"/>
            <p:cNvGrpSpPr/>
            <p:nvPr/>
          </p:nvGrpSpPr>
          <p:grpSpPr>
            <a:xfrm>
              <a:off x="6684361" y="4309200"/>
              <a:ext cx="231600" cy="834300"/>
              <a:chOff x="6684361" y="4309200"/>
              <a:chExt cx="231600" cy="834300"/>
            </a:xfrm>
          </p:grpSpPr>
          <p:sp>
            <p:nvSpPr>
              <p:cNvPr id="235" name="Shape 235"/>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6" name="Shape 236"/>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7" name="Shape 237"/>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8" name="Shape 238"/>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39" name="Shape 239"/>
            <p:cNvGrpSpPr/>
            <p:nvPr/>
          </p:nvGrpSpPr>
          <p:grpSpPr>
            <a:xfrm>
              <a:off x="7055715" y="4518900"/>
              <a:ext cx="231600" cy="624600"/>
              <a:chOff x="7055715" y="4518900"/>
              <a:chExt cx="231600" cy="624600"/>
            </a:xfrm>
          </p:grpSpPr>
          <p:sp>
            <p:nvSpPr>
              <p:cNvPr id="240" name="Shape 240"/>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1" name="Shape 24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2" name="Shape 242"/>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43" name="Shape 243"/>
            <p:cNvGrpSpPr/>
            <p:nvPr/>
          </p:nvGrpSpPr>
          <p:grpSpPr>
            <a:xfrm>
              <a:off x="7798424" y="4099200"/>
              <a:ext cx="231600" cy="1044300"/>
              <a:chOff x="7798424" y="4099200"/>
              <a:chExt cx="231600" cy="1044300"/>
            </a:xfrm>
          </p:grpSpPr>
          <p:sp>
            <p:nvSpPr>
              <p:cNvPr id="244" name="Shape 244"/>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5" name="Shape 245"/>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6" name="Shape 246"/>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7" name="Shape 247"/>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8" name="Shape 248"/>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49" name="Shape 249"/>
            <p:cNvGrpSpPr/>
            <p:nvPr/>
          </p:nvGrpSpPr>
          <p:grpSpPr>
            <a:xfrm>
              <a:off x="8169779" y="4309200"/>
              <a:ext cx="231600" cy="834300"/>
              <a:chOff x="8169779" y="4309200"/>
              <a:chExt cx="231600" cy="834300"/>
            </a:xfrm>
          </p:grpSpPr>
          <p:sp>
            <p:nvSpPr>
              <p:cNvPr id="250" name="Shape 250"/>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1" name="Shape 25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2" name="Shape 252"/>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3" name="Shape 253"/>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54" name="Shape 254"/>
            <p:cNvGrpSpPr/>
            <p:nvPr/>
          </p:nvGrpSpPr>
          <p:grpSpPr>
            <a:xfrm>
              <a:off x="7427070" y="4309200"/>
              <a:ext cx="231600" cy="834300"/>
              <a:chOff x="7427070" y="4309200"/>
              <a:chExt cx="231600" cy="834300"/>
            </a:xfrm>
          </p:grpSpPr>
          <p:sp>
            <p:nvSpPr>
              <p:cNvPr id="255" name="Shape 255"/>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6" name="Shape 256"/>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7" name="Shape 257"/>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8" name="Shape 258"/>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59" name="Shape 259"/>
            <p:cNvGrpSpPr/>
            <p:nvPr/>
          </p:nvGrpSpPr>
          <p:grpSpPr>
            <a:xfrm>
              <a:off x="8541133" y="4518900"/>
              <a:ext cx="231600" cy="624600"/>
              <a:chOff x="8541133" y="4518900"/>
              <a:chExt cx="231600" cy="624600"/>
            </a:xfrm>
          </p:grpSpPr>
          <p:sp>
            <p:nvSpPr>
              <p:cNvPr id="260" name="Shape 260"/>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1" name="Shape 26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2" name="Shape 262"/>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63" name="Shape 263"/>
            <p:cNvGrpSpPr/>
            <p:nvPr/>
          </p:nvGrpSpPr>
          <p:grpSpPr>
            <a:xfrm>
              <a:off x="8912488" y="4309200"/>
              <a:ext cx="231600" cy="834300"/>
              <a:chOff x="8912488" y="4309200"/>
              <a:chExt cx="231600" cy="834300"/>
            </a:xfrm>
          </p:grpSpPr>
          <p:sp>
            <p:nvSpPr>
              <p:cNvPr id="264" name="Shape 264"/>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5" name="Shape 265"/>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6" name="Shape 266"/>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67" name="Shape 267"/>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sp>
        <p:nvSpPr>
          <p:cNvPr id="268" name="Shape 268"/>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Shape 269"/>
          <p:cNvSpPr txBox="1"/>
          <p:nvPr>
            <p:ph idx="1" type="body"/>
          </p:nvPr>
        </p:nvSpPr>
        <p:spPr>
          <a:xfrm>
            <a:off x="1388625" y="2712300"/>
            <a:ext cx="6366900" cy="1111200"/>
          </a:xfrm>
          <a:prstGeom prst="rect">
            <a:avLst/>
          </a:prstGeom>
        </p:spPr>
        <p:txBody>
          <a:bodyPr anchorCtr="0" anchor="t" bIns="91425" lIns="91425" spcFirstLastPara="1" rIns="91425" wrap="square" tIns="91425"/>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1600"/>
              </a:spcBef>
              <a:spcAft>
                <a:spcPts val="0"/>
              </a:spcAft>
              <a:buClr>
                <a:schemeClr val="lt1"/>
              </a:buClr>
              <a:buSzPts val="1100"/>
              <a:buChar char="○"/>
              <a:defRPr>
                <a:solidFill>
                  <a:schemeClr val="lt1"/>
                </a:solidFill>
              </a:defRPr>
            </a:lvl2pPr>
            <a:lvl3pPr indent="-298450" lvl="2" marL="1371600" algn="ctr">
              <a:spcBef>
                <a:spcPts val="1600"/>
              </a:spcBef>
              <a:spcAft>
                <a:spcPts val="0"/>
              </a:spcAft>
              <a:buClr>
                <a:schemeClr val="lt1"/>
              </a:buClr>
              <a:buSzPts val="1100"/>
              <a:buChar char="■"/>
              <a:defRPr>
                <a:solidFill>
                  <a:schemeClr val="lt1"/>
                </a:solidFill>
              </a:defRPr>
            </a:lvl3pPr>
            <a:lvl4pPr indent="-298450" lvl="3" marL="1828800" algn="ctr">
              <a:spcBef>
                <a:spcPts val="1600"/>
              </a:spcBef>
              <a:spcAft>
                <a:spcPts val="0"/>
              </a:spcAft>
              <a:buClr>
                <a:schemeClr val="lt1"/>
              </a:buClr>
              <a:buSzPts val="1100"/>
              <a:buChar char="●"/>
              <a:defRPr>
                <a:solidFill>
                  <a:schemeClr val="lt1"/>
                </a:solidFill>
              </a:defRPr>
            </a:lvl4pPr>
            <a:lvl5pPr indent="-298450" lvl="4" marL="2286000" algn="ctr">
              <a:spcBef>
                <a:spcPts val="1600"/>
              </a:spcBef>
              <a:spcAft>
                <a:spcPts val="0"/>
              </a:spcAft>
              <a:buClr>
                <a:schemeClr val="lt1"/>
              </a:buClr>
              <a:buSzPts val="1100"/>
              <a:buChar char="○"/>
              <a:defRPr>
                <a:solidFill>
                  <a:schemeClr val="lt1"/>
                </a:solidFill>
              </a:defRPr>
            </a:lvl5pPr>
            <a:lvl6pPr indent="-298450" lvl="5" marL="2743200" algn="ctr">
              <a:spcBef>
                <a:spcPts val="1600"/>
              </a:spcBef>
              <a:spcAft>
                <a:spcPts val="0"/>
              </a:spcAft>
              <a:buClr>
                <a:schemeClr val="lt1"/>
              </a:buClr>
              <a:buSzPts val="1100"/>
              <a:buChar char="■"/>
              <a:defRPr>
                <a:solidFill>
                  <a:schemeClr val="lt1"/>
                </a:solidFill>
              </a:defRPr>
            </a:lvl6pPr>
            <a:lvl7pPr indent="-298450" lvl="6" marL="3200400" algn="ctr">
              <a:spcBef>
                <a:spcPts val="1600"/>
              </a:spcBef>
              <a:spcAft>
                <a:spcPts val="0"/>
              </a:spcAft>
              <a:buClr>
                <a:schemeClr val="lt1"/>
              </a:buClr>
              <a:buSzPts val="1100"/>
              <a:buChar char="●"/>
              <a:defRPr>
                <a:solidFill>
                  <a:schemeClr val="lt1"/>
                </a:solidFill>
              </a:defRPr>
            </a:lvl7pPr>
            <a:lvl8pPr indent="-298450" lvl="7" marL="3657600" algn="ctr">
              <a:spcBef>
                <a:spcPts val="1600"/>
              </a:spcBef>
              <a:spcAft>
                <a:spcPts val="0"/>
              </a:spcAft>
              <a:buClr>
                <a:schemeClr val="lt1"/>
              </a:buClr>
              <a:buSzPts val="1100"/>
              <a:buChar char="○"/>
              <a:defRPr>
                <a:solidFill>
                  <a:schemeClr val="lt1"/>
                </a:solidFill>
              </a:defRPr>
            </a:lvl8pPr>
            <a:lvl9pPr indent="-298450" lvl="8" marL="4114800" algn="ctr">
              <a:spcBef>
                <a:spcPts val="1600"/>
              </a:spcBef>
              <a:spcAft>
                <a:spcPts val="1600"/>
              </a:spcAft>
              <a:buClr>
                <a:schemeClr val="lt1"/>
              </a:buClr>
              <a:buSzPts val="1100"/>
              <a:buChar char="■"/>
              <a:defRPr>
                <a:solidFill>
                  <a:schemeClr val="lt1"/>
                </a:solidFill>
              </a:defRPr>
            </a:lvl9pPr>
          </a:lstStyle>
          <a:p/>
        </p:txBody>
      </p:sp>
      <p:sp>
        <p:nvSpPr>
          <p:cNvPr id="270" name="Shape 27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71" name="Shape 271"/>
        <p:cNvGrpSpPr/>
        <p:nvPr/>
      </p:nvGrpSpPr>
      <p:grpSpPr>
        <a:xfrm>
          <a:off x="0" y="0"/>
          <a:ext cx="0" cy="0"/>
          <a:chOff x="0" y="0"/>
          <a:chExt cx="0" cy="0"/>
        </a:xfrm>
      </p:grpSpPr>
      <p:sp>
        <p:nvSpPr>
          <p:cNvPr id="272" name="Shape 272"/>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Shape 50"/>
          <p:cNvGrpSpPr/>
          <p:nvPr/>
        </p:nvGrpSpPr>
        <p:grpSpPr>
          <a:xfrm>
            <a:off x="146769" y="3406"/>
            <a:ext cx="1233215" cy="1384535"/>
            <a:chOff x="146769" y="3406"/>
            <a:chExt cx="1233215" cy="1384535"/>
          </a:xfrm>
        </p:grpSpPr>
        <p:grpSp>
          <p:nvGrpSpPr>
            <p:cNvPr id="51" name="Shape 51"/>
            <p:cNvGrpSpPr/>
            <p:nvPr/>
          </p:nvGrpSpPr>
          <p:grpSpPr>
            <a:xfrm>
              <a:off x="1063183" y="3406"/>
              <a:ext cx="316800" cy="688513"/>
              <a:chOff x="1063183" y="3406"/>
              <a:chExt cx="316800" cy="688513"/>
            </a:xfrm>
          </p:grpSpPr>
          <p:sp>
            <p:nvSpPr>
              <p:cNvPr id="52" name="Shape 52"/>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3" name="Shape 5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54" name="Shape 54"/>
            <p:cNvGrpSpPr/>
            <p:nvPr/>
          </p:nvGrpSpPr>
          <p:grpSpPr>
            <a:xfrm>
              <a:off x="604976" y="3406"/>
              <a:ext cx="316800" cy="1036524"/>
              <a:chOff x="604976" y="3406"/>
              <a:chExt cx="316800" cy="1036524"/>
            </a:xfrm>
          </p:grpSpPr>
          <p:sp>
            <p:nvSpPr>
              <p:cNvPr id="55" name="Shape 55"/>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6" name="Shape 56"/>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7" name="Shape 57"/>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58" name="Shape 58"/>
            <p:cNvGrpSpPr/>
            <p:nvPr/>
          </p:nvGrpSpPr>
          <p:grpSpPr>
            <a:xfrm>
              <a:off x="146769" y="3406"/>
              <a:ext cx="316800" cy="1384535"/>
              <a:chOff x="146769" y="3406"/>
              <a:chExt cx="316800" cy="1384535"/>
            </a:xfrm>
          </p:grpSpPr>
          <p:sp>
            <p:nvSpPr>
              <p:cNvPr id="59" name="Shape 59"/>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0" name="Shape 60"/>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1" name="Shape 61"/>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2" name="Shape 62"/>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grpSp>
        <p:nvGrpSpPr>
          <p:cNvPr id="63" name="Shape 63"/>
          <p:cNvGrpSpPr/>
          <p:nvPr/>
        </p:nvGrpSpPr>
        <p:grpSpPr>
          <a:xfrm>
            <a:off x="6775084" y="2904008"/>
            <a:ext cx="2186148" cy="2239500"/>
            <a:chOff x="6775084" y="2904008"/>
            <a:chExt cx="2186148" cy="2239500"/>
          </a:xfrm>
        </p:grpSpPr>
        <p:grpSp>
          <p:nvGrpSpPr>
            <p:cNvPr id="64" name="Shape 64"/>
            <p:cNvGrpSpPr/>
            <p:nvPr/>
          </p:nvGrpSpPr>
          <p:grpSpPr>
            <a:xfrm>
              <a:off x="6775084" y="4253708"/>
              <a:ext cx="409500" cy="889800"/>
              <a:chOff x="6775084" y="4253708"/>
              <a:chExt cx="409500" cy="889800"/>
            </a:xfrm>
          </p:grpSpPr>
          <p:sp>
            <p:nvSpPr>
              <p:cNvPr id="65" name="Shape 65"/>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6" name="Shape 66"/>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67" name="Shape 67"/>
            <p:cNvGrpSpPr/>
            <p:nvPr/>
          </p:nvGrpSpPr>
          <p:grpSpPr>
            <a:xfrm>
              <a:off x="7367299" y="3804008"/>
              <a:ext cx="409500" cy="1339500"/>
              <a:chOff x="7367299" y="3804008"/>
              <a:chExt cx="409500" cy="1339500"/>
            </a:xfrm>
          </p:grpSpPr>
          <p:sp>
            <p:nvSpPr>
              <p:cNvPr id="68" name="Shape 68"/>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9" name="Shape 69"/>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0" name="Shape 70"/>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71" name="Shape 71"/>
            <p:cNvGrpSpPr/>
            <p:nvPr/>
          </p:nvGrpSpPr>
          <p:grpSpPr>
            <a:xfrm>
              <a:off x="7959516" y="3354008"/>
              <a:ext cx="409500" cy="1789500"/>
              <a:chOff x="7959516" y="3354008"/>
              <a:chExt cx="409500" cy="1789500"/>
            </a:xfrm>
          </p:grpSpPr>
          <p:sp>
            <p:nvSpPr>
              <p:cNvPr id="72" name="Shape 72"/>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3" name="Shape 7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4" name="Shape 74"/>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5" name="Shape 75"/>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76" name="Shape 76"/>
            <p:cNvGrpSpPr/>
            <p:nvPr/>
          </p:nvGrpSpPr>
          <p:grpSpPr>
            <a:xfrm>
              <a:off x="8551731" y="2904008"/>
              <a:ext cx="409500" cy="2239500"/>
              <a:chOff x="8551731" y="2904008"/>
              <a:chExt cx="409500" cy="2239500"/>
            </a:xfrm>
          </p:grpSpPr>
          <p:sp>
            <p:nvSpPr>
              <p:cNvPr id="77" name="Shape 77"/>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8" name="Shape 78"/>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9" name="Shape 79"/>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0" name="Shape 80"/>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1" name="Shape 81"/>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sp>
        <p:nvSpPr>
          <p:cNvPr id="82" name="Shape 82"/>
          <p:cNvSpPr txBox="1"/>
          <p:nvPr>
            <p:ph type="title"/>
          </p:nvPr>
        </p:nvSpPr>
        <p:spPr>
          <a:xfrm>
            <a:off x="824000" y="1613825"/>
            <a:ext cx="5857800" cy="18729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Shape 83"/>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84" name="Shape 84"/>
        <p:cNvGrpSpPr/>
        <p:nvPr/>
      </p:nvGrpSpPr>
      <p:grpSpPr>
        <a:xfrm>
          <a:off x="0" y="0"/>
          <a:ext cx="0" cy="0"/>
          <a:chOff x="0" y="0"/>
          <a:chExt cx="0" cy="0"/>
        </a:xfrm>
      </p:grpSpPr>
      <p:grpSp>
        <p:nvGrpSpPr>
          <p:cNvPr id="85" name="Shape 85"/>
          <p:cNvGrpSpPr/>
          <p:nvPr/>
        </p:nvGrpSpPr>
        <p:grpSpPr>
          <a:xfrm>
            <a:off x="625966" y="299376"/>
            <a:ext cx="999312" cy="999312"/>
            <a:chOff x="348199" y="179450"/>
            <a:chExt cx="1116300" cy="1116300"/>
          </a:xfrm>
        </p:grpSpPr>
        <p:sp>
          <p:nvSpPr>
            <p:cNvPr id="86" name="Shape 8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7" name="Shape 8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88" name="Shape 88"/>
          <p:cNvSpPr txBox="1"/>
          <p:nvPr>
            <p:ph type="title"/>
          </p:nvPr>
        </p:nvSpPr>
        <p:spPr>
          <a:xfrm>
            <a:off x="1303800" y="598575"/>
            <a:ext cx="7030500" cy="9993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Shape 89"/>
          <p:cNvSpPr txBox="1"/>
          <p:nvPr>
            <p:ph idx="1" type="body"/>
          </p:nvPr>
        </p:nvSpPr>
        <p:spPr>
          <a:xfrm>
            <a:off x="1303800" y="1990050"/>
            <a:ext cx="7030500" cy="25416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0" name="Shape 9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91" name="Shape 91"/>
        <p:cNvGrpSpPr/>
        <p:nvPr/>
      </p:nvGrpSpPr>
      <p:grpSpPr>
        <a:xfrm>
          <a:off x="0" y="0"/>
          <a:ext cx="0" cy="0"/>
          <a:chOff x="0" y="0"/>
          <a:chExt cx="0" cy="0"/>
        </a:xfrm>
      </p:grpSpPr>
      <p:grpSp>
        <p:nvGrpSpPr>
          <p:cNvPr id="92" name="Shape 92"/>
          <p:cNvGrpSpPr/>
          <p:nvPr/>
        </p:nvGrpSpPr>
        <p:grpSpPr>
          <a:xfrm>
            <a:off x="625966" y="299376"/>
            <a:ext cx="999312" cy="999312"/>
            <a:chOff x="348199" y="179450"/>
            <a:chExt cx="1116300" cy="1116300"/>
          </a:xfrm>
        </p:grpSpPr>
        <p:sp>
          <p:nvSpPr>
            <p:cNvPr id="93" name="Shape 93"/>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4" name="Shape 9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95" name="Shape 95"/>
          <p:cNvSpPr txBox="1"/>
          <p:nvPr>
            <p:ph type="title"/>
          </p:nvPr>
        </p:nvSpPr>
        <p:spPr>
          <a:xfrm>
            <a:off x="1303800" y="598575"/>
            <a:ext cx="7030500" cy="9993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Shape 96"/>
          <p:cNvSpPr txBox="1"/>
          <p:nvPr>
            <p:ph idx="1" type="body"/>
          </p:nvPr>
        </p:nvSpPr>
        <p:spPr>
          <a:xfrm>
            <a:off x="1303800" y="1990050"/>
            <a:ext cx="3430500" cy="25416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7" name="Shape 97"/>
          <p:cNvSpPr txBox="1"/>
          <p:nvPr>
            <p:ph idx="2" type="body"/>
          </p:nvPr>
        </p:nvSpPr>
        <p:spPr>
          <a:xfrm>
            <a:off x="4903650" y="1990050"/>
            <a:ext cx="3430500" cy="25416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8" name="Shape 98"/>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9" name="Shape 99"/>
        <p:cNvGrpSpPr/>
        <p:nvPr/>
      </p:nvGrpSpPr>
      <p:grpSpPr>
        <a:xfrm>
          <a:off x="0" y="0"/>
          <a:ext cx="0" cy="0"/>
          <a:chOff x="0" y="0"/>
          <a:chExt cx="0" cy="0"/>
        </a:xfrm>
      </p:grpSpPr>
      <p:grpSp>
        <p:nvGrpSpPr>
          <p:cNvPr id="100" name="Shape 100"/>
          <p:cNvGrpSpPr/>
          <p:nvPr/>
        </p:nvGrpSpPr>
        <p:grpSpPr>
          <a:xfrm>
            <a:off x="625966" y="299376"/>
            <a:ext cx="999312" cy="999312"/>
            <a:chOff x="348199" y="179450"/>
            <a:chExt cx="1116300" cy="1116300"/>
          </a:xfrm>
        </p:grpSpPr>
        <p:sp>
          <p:nvSpPr>
            <p:cNvPr id="101" name="Shape 101"/>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2" name="Shape 102"/>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03" name="Shape 103"/>
          <p:cNvSpPr txBox="1"/>
          <p:nvPr>
            <p:ph type="title"/>
          </p:nvPr>
        </p:nvSpPr>
        <p:spPr>
          <a:xfrm>
            <a:off x="1303800" y="598575"/>
            <a:ext cx="7030500" cy="9993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Shape 104"/>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105" name="Shape 105"/>
        <p:cNvGrpSpPr/>
        <p:nvPr/>
      </p:nvGrpSpPr>
      <p:grpSpPr>
        <a:xfrm>
          <a:off x="0" y="0"/>
          <a:ext cx="0" cy="0"/>
          <a:chOff x="0" y="0"/>
          <a:chExt cx="0" cy="0"/>
        </a:xfrm>
      </p:grpSpPr>
      <p:grpSp>
        <p:nvGrpSpPr>
          <p:cNvPr id="106" name="Shape 106"/>
          <p:cNvGrpSpPr/>
          <p:nvPr/>
        </p:nvGrpSpPr>
        <p:grpSpPr>
          <a:xfrm>
            <a:off x="625966" y="299376"/>
            <a:ext cx="999312" cy="999312"/>
            <a:chOff x="348199" y="179450"/>
            <a:chExt cx="1116300" cy="1116300"/>
          </a:xfrm>
        </p:grpSpPr>
        <p:sp>
          <p:nvSpPr>
            <p:cNvPr id="107" name="Shape 10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8" name="Shape 108"/>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09" name="Shape 109"/>
          <p:cNvSpPr txBox="1"/>
          <p:nvPr>
            <p:ph type="title"/>
          </p:nvPr>
        </p:nvSpPr>
        <p:spPr>
          <a:xfrm>
            <a:off x="1303800" y="598575"/>
            <a:ext cx="3312000" cy="15900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Shape 110"/>
          <p:cNvSpPr txBox="1"/>
          <p:nvPr>
            <p:ph idx="1" type="body"/>
          </p:nvPr>
        </p:nvSpPr>
        <p:spPr>
          <a:xfrm>
            <a:off x="1303800" y="2309675"/>
            <a:ext cx="3312000" cy="22218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11" name="Shape 111"/>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Shape 113"/>
          <p:cNvGrpSpPr/>
          <p:nvPr/>
        </p:nvGrpSpPr>
        <p:grpSpPr>
          <a:xfrm>
            <a:off x="6866714" y="1306"/>
            <a:ext cx="2267451" cy="2601690"/>
            <a:chOff x="6790514" y="1306"/>
            <a:chExt cx="2267451" cy="2601690"/>
          </a:xfrm>
        </p:grpSpPr>
        <p:grpSp>
          <p:nvGrpSpPr>
            <p:cNvPr id="114" name="Shape 114"/>
            <p:cNvGrpSpPr/>
            <p:nvPr/>
          </p:nvGrpSpPr>
          <p:grpSpPr>
            <a:xfrm>
              <a:off x="7067465" y="1306"/>
              <a:ext cx="1990500" cy="1990200"/>
              <a:chOff x="7067465" y="1306"/>
              <a:chExt cx="1990500" cy="1990200"/>
            </a:xfrm>
          </p:grpSpPr>
          <p:sp>
            <p:nvSpPr>
              <p:cNvPr id="115" name="Shape 115"/>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6" name="Shape 116"/>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7" name="Shape 117"/>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18" name="Shape 118"/>
            <p:cNvGrpSpPr/>
            <p:nvPr/>
          </p:nvGrpSpPr>
          <p:grpSpPr>
            <a:xfrm>
              <a:off x="8207126" y="1807996"/>
              <a:ext cx="795000" cy="795000"/>
              <a:chOff x="8207126" y="1807996"/>
              <a:chExt cx="795000" cy="795000"/>
            </a:xfrm>
          </p:grpSpPr>
          <p:sp>
            <p:nvSpPr>
              <p:cNvPr id="119" name="Shape 119"/>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0" name="Shape 120"/>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1" name="Shape 121"/>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22" name="Shape 122"/>
            <p:cNvGrpSpPr/>
            <p:nvPr/>
          </p:nvGrpSpPr>
          <p:grpSpPr>
            <a:xfrm>
              <a:off x="6790514" y="118857"/>
              <a:ext cx="548700" cy="548700"/>
              <a:chOff x="6790514" y="118857"/>
              <a:chExt cx="548700" cy="548700"/>
            </a:xfrm>
          </p:grpSpPr>
          <p:sp>
            <p:nvSpPr>
              <p:cNvPr id="123" name="Shape 123"/>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4" name="Shape 124"/>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sp>
        <p:nvSpPr>
          <p:cNvPr id="125" name="Shape 125"/>
          <p:cNvSpPr txBox="1"/>
          <p:nvPr>
            <p:ph type="title"/>
          </p:nvPr>
        </p:nvSpPr>
        <p:spPr>
          <a:xfrm>
            <a:off x="824000" y="763600"/>
            <a:ext cx="5857800" cy="35733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Shape 126"/>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127" name="Shape 127"/>
        <p:cNvGrpSpPr/>
        <p:nvPr/>
      </p:nvGrpSpPr>
      <p:grpSpPr>
        <a:xfrm>
          <a:off x="0" y="0"/>
          <a:ext cx="0" cy="0"/>
          <a:chOff x="0" y="0"/>
          <a:chExt cx="0" cy="0"/>
        </a:xfrm>
      </p:grpSpPr>
      <p:grpSp>
        <p:nvGrpSpPr>
          <p:cNvPr id="128" name="Shape 128"/>
          <p:cNvGrpSpPr/>
          <p:nvPr/>
        </p:nvGrpSpPr>
        <p:grpSpPr>
          <a:xfrm>
            <a:off x="625966" y="299376"/>
            <a:ext cx="999312" cy="999312"/>
            <a:chOff x="348199" y="179450"/>
            <a:chExt cx="1116300" cy="1116300"/>
          </a:xfrm>
        </p:grpSpPr>
        <p:sp>
          <p:nvSpPr>
            <p:cNvPr id="129" name="Shape 12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0" name="Shape 13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31" name="Shape 131"/>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Shape 132"/>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Shape 133"/>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34" name="Shape 134"/>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135" name="Shape 135"/>
        <p:cNvGrpSpPr/>
        <p:nvPr/>
      </p:nvGrpSpPr>
      <p:grpSpPr>
        <a:xfrm>
          <a:off x="0" y="0"/>
          <a:ext cx="0" cy="0"/>
          <a:chOff x="0" y="0"/>
          <a:chExt cx="0" cy="0"/>
        </a:xfrm>
      </p:grpSpPr>
      <p:grpSp>
        <p:nvGrpSpPr>
          <p:cNvPr id="136" name="Shape 136"/>
          <p:cNvGrpSpPr/>
          <p:nvPr/>
        </p:nvGrpSpPr>
        <p:grpSpPr>
          <a:xfrm>
            <a:off x="713373" y="3847119"/>
            <a:ext cx="825392" cy="825392"/>
            <a:chOff x="348199" y="179450"/>
            <a:chExt cx="1116300" cy="1116300"/>
          </a:xfrm>
        </p:grpSpPr>
        <p:sp>
          <p:nvSpPr>
            <p:cNvPr id="137" name="Shape 13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8" name="Shape 138"/>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39" name="Shape 139"/>
          <p:cNvSpPr txBox="1"/>
          <p:nvPr>
            <p:ph idx="1" type="body"/>
          </p:nvPr>
        </p:nvSpPr>
        <p:spPr>
          <a:xfrm>
            <a:off x="1303800" y="4138975"/>
            <a:ext cx="5843100" cy="534900"/>
          </a:xfrm>
          <a:prstGeom prst="rect">
            <a:avLst/>
          </a:prstGeom>
        </p:spPr>
        <p:txBody>
          <a:bodyPr anchorCtr="0" anchor="t"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140" name="Shape 140"/>
          <p:cNvSpPr txBox="1"/>
          <p:nvPr>
            <p:ph idx="12" type="sldNum"/>
          </p:nvPr>
        </p:nvSpPr>
        <p:spPr>
          <a:xfrm>
            <a:off x="8451046" y="4736976"/>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omentum">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1600"/>
              </a:spcBef>
              <a:spcAft>
                <a:spcPts val="160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Shape 8"/>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6" name="Shape 276"/>
        <p:cNvGrpSpPr/>
        <p:nvPr/>
      </p:nvGrpSpPr>
      <p:grpSpPr>
        <a:xfrm>
          <a:off x="0" y="0"/>
          <a:ext cx="0" cy="0"/>
          <a:chOff x="0" y="0"/>
          <a:chExt cx="0" cy="0"/>
        </a:xfrm>
      </p:grpSpPr>
      <p:sp>
        <p:nvSpPr>
          <p:cNvPr id="277" name="Shape 277"/>
          <p:cNvSpPr txBox="1"/>
          <p:nvPr>
            <p:ph type="ctrTitle"/>
          </p:nvPr>
        </p:nvSpPr>
        <p:spPr>
          <a:xfrm>
            <a:off x="0" y="666563"/>
            <a:ext cx="4902000" cy="2277000"/>
          </a:xfrm>
          <a:prstGeom prst="rect">
            <a:avLst/>
          </a:prstGeom>
        </p:spPr>
        <p:txBody>
          <a:bodyPr anchorCtr="0" anchor="ctr" bIns="91425" lIns="91425" spcFirstLastPara="1" rIns="91425" wrap="square" tIns="91425">
            <a:noAutofit/>
          </a:bodyPr>
          <a:lstStyle/>
          <a:p>
            <a:pPr indent="0" lvl="0" marL="0" algn="ctr">
              <a:spcBef>
                <a:spcPts val="0"/>
              </a:spcBef>
              <a:spcAft>
                <a:spcPts val="0"/>
              </a:spcAft>
              <a:buNone/>
            </a:pPr>
            <a:r>
              <a:rPr lang="en"/>
              <a:t>How to Break Down Readings </a:t>
            </a:r>
            <a:endParaRPr/>
          </a:p>
        </p:txBody>
      </p:sp>
      <p:sp>
        <p:nvSpPr>
          <p:cNvPr id="278" name="Shape 278"/>
          <p:cNvSpPr txBox="1"/>
          <p:nvPr>
            <p:ph idx="1" type="subTitle"/>
          </p:nvPr>
        </p:nvSpPr>
        <p:spPr>
          <a:xfrm>
            <a:off x="1497150" y="3608375"/>
            <a:ext cx="6149700" cy="695400"/>
          </a:xfrm>
          <a:prstGeom prst="rect">
            <a:avLst/>
          </a:prstGeom>
        </p:spPr>
        <p:txBody>
          <a:bodyPr anchorCtr="0" anchor="t" bIns="91425" lIns="91425" spcFirstLastPara="1" rIns="91425" wrap="square" tIns="91425">
            <a:noAutofit/>
          </a:bodyPr>
          <a:lstStyle/>
          <a:p>
            <a:pPr indent="0" lvl="0" marL="0" algn="ctr">
              <a:lnSpc>
                <a:spcPct val="200000"/>
              </a:lnSpc>
              <a:spcBef>
                <a:spcPts val="0"/>
              </a:spcBef>
              <a:spcAft>
                <a:spcPts val="0"/>
              </a:spcAft>
              <a:buNone/>
            </a:pPr>
            <a:r>
              <a:rPr lang="en"/>
              <a:t>Kortschak Center for Learning and Creativity</a:t>
            </a:r>
            <a:endParaRPr/>
          </a:p>
          <a:p>
            <a:pPr indent="0" lvl="0" marL="0" rtl="0" algn="ctr">
              <a:lnSpc>
                <a:spcPct val="200000"/>
              </a:lnSpc>
              <a:spcBef>
                <a:spcPts val="0"/>
              </a:spcBef>
              <a:spcAft>
                <a:spcPts val="0"/>
              </a:spcAft>
              <a:buNone/>
            </a:pPr>
            <a:r>
              <a:rPr lang="en"/>
              <a:t>University of Southern California </a:t>
            </a:r>
            <a:endParaRPr/>
          </a:p>
          <a:p>
            <a:pPr indent="0" lvl="0" marL="0" algn="ctr">
              <a:lnSpc>
                <a:spcPct val="200000"/>
              </a:lnSpc>
              <a:spcBef>
                <a:spcPts val="0"/>
              </a:spcBef>
              <a:spcAft>
                <a:spcPts val="0"/>
              </a:spcAft>
              <a:buNone/>
            </a:pPr>
            <a:r>
              <a:rPr lang="en"/>
              <a:t>Valeria Plascencia</a:t>
            </a:r>
            <a:endParaRPr/>
          </a:p>
        </p:txBody>
      </p:sp>
      <p:pic>
        <p:nvPicPr>
          <p:cNvPr id="279" name="Shape 279"/>
          <p:cNvPicPr preferRelativeResize="0"/>
          <p:nvPr/>
        </p:nvPicPr>
        <p:blipFill>
          <a:blip r:embed="rId3">
            <a:alphaModFix/>
          </a:blip>
          <a:stretch>
            <a:fillRect/>
          </a:stretch>
        </p:blipFill>
        <p:spPr>
          <a:xfrm>
            <a:off x="4902000" y="274675"/>
            <a:ext cx="4081025" cy="306077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3" name="Shape 283"/>
        <p:cNvGrpSpPr/>
        <p:nvPr/>
      </p:nvGrpSpPr>
      <p:grpSpPr>
        <a:xfrm>
          <a:off x="0" y="0"/>
          <a:ext cx="0" cy="0"/>
          <a:chOff x="0" y="0"/>
          <a:chExt cx="0" cy="0"/>
        </a:xfrm>
      </p:grpSpPr>
      <p:sp>
        <p:nvSpPr>
          <p:cNvPr id="284" name="Shape 284"/>
          <p:cNvSpPr txBox="1"/>
          <p:nvPr>
            <p:ph type="title"/>
          </p:nvPr>
        </p:nvSpPr>
        <p:spPr>
          <a:xfrm>
            <a:off x="1056750" y="360350"/>
            <a:ext cx="7030500" cy="9993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lang="en" sz="3600"/>
              <a:t>Learning Outcomes</a:t>
            </a:r>
            <a:r>
              <a:rPr lang="en" sz="3600"/>
              <a:t> </a:t>
            </a:r>
            <a:endParaRPr sz="3600"/>
          </a:p>
        </p:txBody>
      </p:sp>
      <p:sp>
        <p:nvSpPr>
          <p:cNvPr id="285" name="Shape 285"/>
          <p:cNvSpPr txBox="1"/>
          <p:nvPr>
            <p:ph idx="1" type="body"/>
          </p:nvPr>
        </p:nvSpPr>
        <p:spPr>
          <a:xfrm>
            <a:off x="358250" y="1495425"/>
            <a:ext cx="8508600" cy="2541600"/>
          </a:xfrm>
          <a:prstGeom prst="rect">
            <a:avLst/>
          </a:prstGeom>
        </p:spPr>
        <p:txBody>
          <a:bodyPr anchorCtr="0" anchor="t" bIns="91425" lIns="91425" spcFirstLastPara="1" rIns="91425" wrap="square" tIns="91425">
            <a:noAutofit/>
          </a:bodyPr>
          <a:lstStyle/>
          <a:p>
            <a:pPr indent="-381000" lvl="0" marL="457200" rtl="0" algn="l">
              <a:lnSpc>
                <a:spcPct val="150000"/>
              </a:lnSpc>
              <a:spcBef>
                <a:spcPts val="0"/>
              </a:spcBef>
              <a:spcAft>
                <a:spcPts val="0"/>
              </a:spcAft>
              <a:buSzPts val="2400"/>
              <a:buChar char="●"/>
            </a:pPr>
            <a:r>
              <a:rPr lang="en" sz="2400"/>
              <a:t>Identify a strategy to decrease stress levels.</a:t>
            </a:r>
            <a:endParaRPr sz="2400"/>
          </a:p>
          <a:p>
            <a:pPr indent="-381000" lvl="0" marL="457200" rtl="0" algn="l">
              <a:lnSpc>
                <a:spcPct val="150000"/>
              </a:lnSpc>
              <a:spcBef>
                <a:spcPts val="0"/>
              </a:spcBef>
              <a:spcAft>
                <a:spcPts val="0"/>
              </a:spcAft>
              <a:buSzPts val="2400"/>
              <a:buChar char="●"/>
            </a:pPr>
            <a:r>
              <a:rPr lang="en" sz="2400"/>
              <a:t>Create a weekly action plan.</a:t>
            </a:r>
            <a:endParaRPr sz="2400"/>
          </a:p>
          <a:p>
            <a:pPr indent="-381000" lvl="0" marL="457200" rtl="0" algn="l">
              <a:lnSpc>
                <a:spcPct val="150000"/>
              </a:lnSpc>
              <a:spcBef>
                <a:spcPts val="0"/>
              </a:spcBef>
              <a:spcAft>
                <a:spcPts val="0"/>
              </a:spcAft>
              <a:buSzPts val="2400"/>
              <a:buChar char="●"/>
            </a:pPr>
            <a:r>
              <a:rPr lang="en" sz="2400"/>
              <a:t> Plan ahead reading assignments.</a:t>
            </a:r>
            <a:endParaRPr sz="2400"/>
          </a:p>
          <a:p>
            <a:pPr indent="0" lvl="0" marL="0" rtl="0" algn="l">
              <a:lnSpc>
                <a:spcPct val="150000"/>
              </a:lnSpc>
              <a:spcBef>
                <a:spcPts val="1600"/>
              </a:spcBef>
              <a:spcAft>
                <a:spcPts val="1600"/>
              </a:spcAft>
              <a:buNone/>
            </a:pPr>
            <a:r>
              <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9" name="Shape 289"/>
        <p:cNvGrpSpPr/>
        <p:nvPr/>
      </p:nvGrpSpPr>
      <p:grpSpPr>
        <a:xfrm>
          <a:off x="0" y="0"/>
          <a:ext cx="0" cy="0"/>
          <a:chOff x="0" y="0"/>
          <a:chExt cx="0" cy="0"/>
        </a:xfrm>
      </p:grpSpPr>
      <p:sp>
        <p:nvSpPr>
          <p:cNvPr id="290" name="Shape 290"/>
          <p:cNvSpPr txBox="1"/>
          <p:nvPr>
            <p:ph type="title"/>
          </p:nvPr>
        </p:nvSpPr>
        <p:spPr>
          <a:xfrm>
            <a:off x="1056750" y="360350"/>
            <a:ext cx="7030500" cy="9993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 sz="3600"/>
              <a:t>Overview and </a:t>
            </a:r>
            <a:r>
              <a:rPr lang="en" sz="3200"/>
              <a:t>Importance </a:t>
            </a:r>
            <a:endParaRPr sz="3200"/>
          </a:p>
          <a:p>
            <a:pPr indent="0" lvl="0" marL="0" rtl="0">
              <a:spcBef>
                <a:spcPts val="0"/>
              </a:spcBef>
              <a:spcAft>
                <a:spcPts val="0"/>
              </a:spcAft>
              <a:buNone/>
            </a:pPr>
            <a:r>
              <a:t/>
            </a:r>
            <a:endParaRPr sz="3600"/>
          </a:p>
        </p:txBody>
      </p:sp>
      <p:sp>
        <p:nvSpPr>
          <p:cNvPr id="291" name="Shape 291"/>
          <p:cNvSpPr txBox="1"/>
          <p:nvPr>
            <p:ph idx="1" type="body"/>
          </p:nvPr>
        </p:nvSpPr>
        <p:spPr>
          <a:xfrm>
            <a:off x="1056750" y="1149375"/>
            <a:ext cx="6745200" cy="25416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1600"/>
              </a:spcAft>
              <a:buNone/>
            </a:pPr>
            <a:r>
              <a:rPr lang="en" sz="2400"/>
              <a:t>Y</a:t>
            </a:r>
            <a:r>
              <a:rPr lang="en" sz="2400"/>
              <a:t>ou will learn how to break up readings that are assigned using a weekly action plan. </a:t>
            </a:r>
            <a:endParaRPr sz="2400"/>
          </a:p>
        </p:txBody>
      </p:sp>
      <p:sp>
        <p:nvSpPr>
          <p:cNvPr id="292" name="Shape 292"/>
          <p:cNvSpPr txBox="1"/>
          <p:nvPr/>
        </p:nvSpPr>
        <p:spPr>
          <a:xfrm>
            <a:off x="2463150" y="2193300"/>
            <a:ext cx="3932400" cy="2541600"/>
          </a:xfrm>
          <a:prstGeom prst="rect">
            <a:avLst/>
          </a:prstGeom>
          <a:noFill/>
          <a:ln>
            <a:noFill/>
          </a:ln>
        </p:spPr>
        <p:txBody>
          <a:bodyPr anchorCtr="0" anchor="ctr" bIns="91425" lIns="91425" spcFirstLastPara="1" rIns="91425" wrap="square" tIns="91425">
            <a:noAutofit/>
          </a:bodyPr>
          <a:lstStyle/>
          <a:p>
            <a:pPr indent="-381000" lvl="0" marL="457200" rtl="0">
              <a:lnSpc>
                <a:spcPct val="150000"/>
              </a:lnSpc>
              <a:spcBef>
                <a:spcPts val="0"/>
              </a:spcBef>
              <a:spcAft>
                <a:spcPts val="0"/>
              </a:spcAft>
              <a:buClr>
                <a:schemeClr val="lt1"/>
              </a:buClr>
              <a:buSzPts val="2400"/>
              <a:buFont typeface="Nunito"/>
              <a:buChar char="●"/>
            </a:pPr>
            <a:r>
              <a:rPr lang="en" sz="2400">
                <a:solidFill>
                  <a:schemeClr val="lt1"/>
                </a:solidFill>
                <a:latin typeface="Nunito"/>
                <a:ea typeface="Nunito"/>
                <a:cs typeface="Nunito"/>
                <a:sym typeface="Nunito"/>
              </a:rPr>
              <a:t>Decrease Stress Levels</a:t>
            </a:r>
            <a:endParaRPr sz="2400">
              <a:solidFill>
                <a:schemeClr val="lt1"/>
              </a:solidFill>
              <a:latin typeface="Nunito"/>
              <a:ea typeface="Nunito"/>
              <a:cs typeface="Nunito"/>
              <a:sym typeface="Nunito"/>
            </a:endParaRPr>
          </a:p>
          <a:p>
            <a:pPr indent="-381000" lvl="0" marL="457200" rtl="0">
              <a:lnSpc>
                <a:spcPct val="150000"/>
              </a:lnSpc>
              <a:spcBef>
                <a:spcPts val="0"/>
              </a:spcBef>
              <a:spcAft>
                <a:spcPts val="0"/>
              </a:spcAft>
              <a:buClr>
                <a:schemeClr val="lt1"/>
              </a:buClr>
              <a:buSzPts val="2400"/>
              <a:buFont typeface="Nunito"/>
              <a:buChar char="●"/>
            </a:pPr>
            <a:r>
              <a:rPr lang="en" sz="2400">
                <a:solidFill>
                  <a:schemeClr val="lt1"/>
                </a:solidFill>
                <a:latin typeface="Nunito"/>
                <a:ea typeface="Nunito"/>
                <a:cs typeface="Nunito"/>
                <a:sym typeface="Nunito"/>
              </a:rPr>
              <a:t>Increase focus </a:t>
            </a:r>
            <a:endParaRPr sz="2400">
              <a:solidFill>
                <a:schemeClr val="lt1"/>
              </a:solidFill>
              <a:latin typeface="Nunito"/>
              <a:ea typeface="Nunito"/>
              <a:cs typeface="Nunito"/>
              <a:sym typeface="Nunito"/>
            </a:endParaRPr>
          </a:p>
          <a:p>
            <a:pPr indent="-381000" lvl="0" marL="457200" rtl="0">
              <a:lnSpc>
                <a:spcPct val="150000"/>
              </a:lnSpc>
              <a:spcBef>
                <a:spcPts val="0"/>
              </a:spcBef>
              <a:spcAft>
                <a:spcPts val="0"/>
              </a:spcAft>
              <a:buClr>
                <a:schemeClr val="lt1"/>
              </a:buClr>
              <a:buSzPts val="2400"/>
              <a:buFont typeface="Nunito"/>
              <a:buChar char="●"/>
            </a:pPr>
            <a:r>
              <a:rPr lang="en" sz="2400">
                <a:solidFill>
                  <a:schemeClr val="lt1"/>
                </a:solidFill>
                <a:latin typeface="Nunito"/>
                <a:ea typeface="Nunito"/>
                <a:cs typeface="Nunito"/>
                <a:sym typeface="Nunito"/>
              </a:rPr>
              <a:t>Improves organization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6" name="Shape 296"/>
        <p:cNvGrpSpPr/>
        <p:nvPr/>
      </p:nvGrpSpPr>
      <p:grpSpPr>
        <a:xfrm>
          <a:off x="0" y="0"/>
          <a:ext cx="0" cy="0"/>
          <a:chOff x="0" y="0"/>
          <a:chExt cx="0" cy="0"/>
        </a:xfrm>
      </p:grpSpPr>
      <p:sp>
        <p:nvSpPr>
          <p:cNvPr id="297" name="Shape 297"/>
          <p:cNvSpPr txBox="1"/>
          <p:nvPr>
            <p:ph type="title"/>
          </p:nvPr>
        </p:nvSpPr>
        <p:spPr>
          <a:xfrm>
            <a:off x="275600" y="139225"/>
            <a:ext cx="7030500" cy="9993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3600"/>
              <a:t>Welcome</a:t>
            </a:r>
            <a:endParaRPr sz="3600"/>
          </a:p>
        </p:txBody>
      </p:sp>
      <p:sp>
        <p:nvSpPr>
          <p:cNvPr id="298" name="Shape 298"/>
          <p:cNvSpPr txBox="1"/>
          <p:nvPr>
            <p:ph idx="1" type="body"/>
          </p:nvPr>
        </p:nvSpPr>
        <p:spPr>
          <a:xfrm>
            <a:off x="275600" y="1138525"/>
            <a:ext cx="3257700" cy="3289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sz="1800"/>
              <a:t>Welcome to the Breaking Down Readings Workshop. </a:t>
            </a:r>
            <a:endParaRPr sz="1800"/>
          </a:p>
          <a:p>
            <a:pPr indent="0" lvl="0" marL="0" rtl="0">
              <a:spcBef>
                <a:spcPts val="1600"/>
              </a:spcBef>
              <a:spcAft>
                <a:spcPts val="1600"/>
              </a:spcAft>
              <a:buNone/>
            </a:pPr>
            <a:r>
              <a:rPr lang="en" sz="1800"/>
              <a:t>Please take the time to download the “Blank Weekly Action Plan” worksheet.</a:t>
            </a:r>
            <a:endParaRPr sz="1800"/>
          </a:p>
        </p:txBody>
      </p:sp>
      <p:pic>
        <p:nvPicPr>
          <p:cNvPr id="299" name="Shape 299"/>
          <p:cNvPicPr preferRelativeResize="0"/>
          <p:nvPr/>
        </p:nvPicPr>
        <p:blipFill>
          <a:blip r:embed="rId3">
            <a:alphaModFix/>
          </a:blip>
          <a:stretch>
            <a:fillRect/>
          </a:stretch>
        </p:blipFill>
        <p:spPr>
          <a:xfrm>
            <a:off x="3641300" y="211325"/>
            <a:ext cx="5338674" cy="400234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3" name="Shape 303"/>
        <p:cNvGrpSpPr/>
        <p:nvPr/>
      </p:nvGrpSpPr>
      <p:grpSpPr>
        <a:xfrm>
          <a:off x="0" y="0"/>
          <a:ext cx="0" cy="0"/>
          <a:chOff x="0" y="0"/>
          <a:chExt cx="0" cy="0"/>
        </a:xfrm>
      </p:grpSpPr>
      <p:sp>
        <p:nvSpPr>
          <p:cNvPr id="304" name="Shape 304"/>
          <p:cNvSpPr txBox="1"/>
          <p:nvPr>
            <p:ph idx="1" type="body"/>
          </p:nvPr>
        </p:nvSpPr>
        <p:spPr>
          <a:xfrm>
            <a:off x="314025" y="1495425"/>
            <a:ext cx="8511300" cy="25416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sz="1600"/>
          </a:p>
          <a:p>
            <a:pPr indent="0" lvl="0" marL="0" rtl="0" algn="l">
              <a:lnSpc>
                <a:spcPct val="150000"/>
              </a:lnSpc>
              <a:spcBef>
                <a:spcPts val="1600"/>
              </a:spcBef>
              <a:spcAft>
                <a:spcPts val="1600"/>
              </a:spcAft>
              <a:buNone/>
            </a:pPr>
            <a:r>
              <a:t/>
            </a:r>
            <a:endParaRPr sz="1600"/>
          </a:p>
        </p:txBody>
      </p:sp>
      <p:sp>
        <p:nvSpPr>
          <p:cNvPr id="305" name="Shape 305"/>
          <p:cNvSpPr txBox="1"/>
          <p:nvPr>
            <p:ph type="title"/>
          </p:nvPr>
        </p:nvSpPr>
        <p:spPr>
          <a:xfrm>
            <a:off x="195025" y="517725"/>
            <a:ext cx="2594700" cy="3519300"/>
          </a:xfrm>
          <a:prstGeom prst="rect">
            <a:avLst/>
          </a:prstGeom>
        </p:spPr>
        <p:txBody>
          <a:bodyPr anchorCtr="0" anchor="ctr" bIns="91425" lIns="91425" spcFirstLastPara="1" rIns="91425" wrap="square" tIns="91425">
            <a:noAutofit/>
          </a:bodyPr>
          <a:lstStyle/>
          <a:p>
            <a:pPr indent="0" lvl="0" marL="0" rtl="0">
              <a:spcBef>
                <a:spcPts val="0"/>
              </a:spcBef>
              <a:spcAft>
                <a:spcPts val="0"/>
              </a:spcAft>
              <a:buNone/>
            </a:pPr>
            <a:r>
              <a:rPr lang="en" sz="2400"/>
              <a:t>Step 1</a:t>
            </a:r>
            <a:endParaRPr sz="2400"/>
          </a:p>
          <a:p>
            <a:pPr indent="0" lvl="0" marL="0" rtl="0" algn="l">
              <a:spcBef>
                <a:spcPts val="0"/>
              </a:spcBef>
              <a:spcAft>
                <a:spcPts val="0"/>
              </a:spcAft>
              <a:buNone/>
            </a:pPr>
            <a:r>
              <a:rPr b="0" lang="en" sz="2400">
                <a:latin typeface="Nunito"/>
                <a:ea typeface="Nunito"/>
                <a:cs typeface="Nunito"/>
                <a:sym typeface="Nunito"/>
              </a:rPr>
              <a:t>Fill in the days of the week, your classes, events and reminders on your weekly action plan.</a:t>
            </a:r>
            <a:endParaRPr sz="2400"/>
          </a:p>
        </p:txBody>
      </p:sp>
      <p:pic>
        <p:nvPicPr>
          <p:cNvPr id="306" name="Shape 306"/>
          <p:cNvPicPr preferRelativeResize="0"/>
          <p:nvPr/>
        </p:nvPicPr>
        <p:blipFill>
          <a:blip r:embed="rId3">
            <a:alphaModFix/>
          </a:blip>
          <a:stretch>
            <a:fillRect/>
          </a:stretch>
        </p:blipFill>
        <p:spPr>
          <a:xfrm>
            <a:off x="2789725" y="114375"/>
            <a:ext cx="6263000" cy="48396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0" name="Shape 310"/>
        <p:cNvGrpSpPr/>
        <p:nvPr/>
      </p:nvGrpSpPr>
      <p:grpSpPr>
        <a:xfrm>
          <a:off x="0" y="0"/>
          <a:ext cx="0" cy="0"/>
          <a:chOff x="0" y="0"/>
          <a:chExt cx="0" cy="0"/>
        </a:xfrm>
      </p:grpSpPr>
      <p:sp>
        <p:nvSpPr>
          <p:cNvPr id="311" name="Shape 311"/>
          <p:cNvSpPr txBox="1"/>
          <p:nvPr>
            <p:ph idx="1" type="body"/>
          </p:nvPr>
        </p:nvSpPr>
        <p:spPr>
          <a:xfrm>
            <a:off x="314025" y="546675"/>
            <a:ext cx="3324300" cy="37359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2400"/>
              <a:t>Step 2</a:t>
            </a:r>
            <a:endParaRPr b="1" sz="2400"/>
          </a:p>
          <a:p>
            <a:pPr indent="0" lvl="0" marL="0" rtl="0" algn="l">
              <a:lnSpc>
                <a:spcPct val="115000"/>
              </a:lnSpc>
              <a:spcBef>
                <a:spcPts val="1600"/>
              </a:spcBef>
              <a:spcAft>
                <a:spcPts val="0"/>
              </a:spcAft>
              <a:buNone/>
            </a:pPr>
            <a:r>
              <a:rPr lang="en" sz="2400"/>
              <a:t>Look through your class syllabus and take note of the readings you have assigned for the week.</a:t>
            </a:r>
            <a:endParaRPr sz="2400"/>
          </a:p>
          <a:p>
            <a:pPr indent="0" lvl="0" marL="0" rtl="0" algn="l">
              <a:lnSpc>
                <a:spcPct val="150000"/>
              </a:lnSpc>
              <a:spcBef>
                <a:spcPts val="1600"/>
              </a:spcBef>
              <a:spcAft>
                <a:spcPts val="1600"/>
              </a:spcAft>
              <a:buNone/>
            </a:pPr>
            <a:r>
              <a:t/>
            </a:r>
            <a:endParaRPr b="1" sz="1600"/>
          </a:p>
        </p:txBody>
      </p:sp>
      <p:pic>
        <p:nvPicPr>
          <p:cNvPr id="312" name="Shape 312"/>
          <p:cNvPicPr preferRelativeResize="0"/>
          <p:nvPr/>
        </p:nvPicPr>
        <p:blipFill rotWithShape="1">
          <a:blip r:embed="rId3">
            <a:alphaModFix/>
          </a:blip>
          <a:srcRect b="52912" l="0" r="0" t="0"/>
          <a:stretch/>
        </p:blipFill>
        <p:spPr>
          <a:xfrm>
            <a:off x="3638325" y="611650"/>
            <a:ext cx="5437601" cy="33135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6" name="Shape 316"/>
        <p:cNvGrpSpPr/>
        <p:nvPr/>
      </p:nvGrpSpPr>
      <p:grpSpPr>
        <a:xfrm>
          <a:off x="0" y="0"/>
          <a:ext cx="0" cy="0"/>
          <a:chOff x="0" y="0"/>
          <a:chExt cx="0" cy="0"/>
        </a:xfrm>
      </p:grpSpPr>
      <p:sp>
        <p:nvSpPr>
          <p:cNvPr id="317" name="Shape 317"/>
          <p:cNvSpPr txBox="1"/>
          <p:nvPr>
            <p:ph idx="1" type="body"/>
          </p:nvPr>
        </p:nvSpPr>
        <p:spPr>
          <a:xfrm>
            <a:off x="314025" y="698275"/>
            <a:ext cx="3010500" cy="3725100"/>
          </a:xfrm>
          <a:prstGeom prst="rect">
            <a:avLst/>
          </a:prstGeom>
        </p:spPr>
        <p:txBody>
          <a:bodyPr anchorCtr="0" anchor="t" bIns="91425" lIns="91425" spcFirstLastPara="1" rIns="91425" wrap="square" tIns="91425">
            <a:noAutofit/>
          </a:bodyPr>
          <a:lstStyle/>
          <a:p>
            <a:pPr indent="0" lvl="0" marL="0" rtl="0">
              <a:lnSpc>
                <a:spcPct val="150000"/>
              </a:lnSpc>
              <a:spcBef>
                <a:spcPts val="0"/>
              </a:spcBef>
              <a:spcAft>
                <a:spcPts val="0"/>
              </a:spcAft>
              <a:buNone/>
            </a:pPr>
            <a:r>
              <a:rPr b="1" lang="en" sz="2400"/>
              <a:t>Step 3</a:t>
            </a:r>
            <a:endParaRPr b="1" sz="2400"/>
          </a:p>
          <a:p>
            <a:pPr indent="0" lvl="0" marL="0" rtl="0" algn="l">
              <a:lnSpc>
                <a:spcPct val="150000"/>
              </a:lnSpc>
              <a:spcBef>
                <a:spcPts val="1600"/>
              </a:spcBef>
              <a:spcAft>
                <a:spcPts val="0"/>
              </a:spcAft>
              <a:buNone/>
            </a:pPr>
            <a:r>
              <a:rPr lang="en" sz="2400"/>
              <a:t>Identify the number of total pages you have for each assigned reading for that week. </a:t>
            </a:r>
            <a:endParaRPr sz="2400"/>
          </a:p>
          <a:p>
            <a:pPr indent="0" lvl="0" marL="0" rtl="0" algn="l">
              <a:lnSpc>
                <a:spcPct val="150000"/>
              </a:lnSpc>
              <a:spcBef>
                <a:spcPts val="1600"/>
              </a:spcBef>
              <a:spcAft>
                <a:spcPts val="1600"/>
              </a:spcAft>
              <a:buNone/>
            </a:pPr>
            <a:r>
              <a:t/>
            </a:r>
            <a:endParaRPr b="1" sz="1600"/>
          </a:p>
        </p:txBody>
      </p:sp>
      <p:pic>
        <p:nvPicPr>
          <p:cNvPr id="318" name="Shape 318"/>
          <p:cNvPicPr preferRelativeResize="0"/>
          <p:nvPr/>
        </p:nvPicPr>
        <p:blipFill rotWithShape="1">
          <a:blip r:embed="rId3">
            <a:alphaModFix/>
          </a:blip>
          <a:srcRect b="36220" l="0" r="0" t="0"/>
          <a:stretch/>
        </p:blipFill>
        <p:spPr>
          <a:xfrm>
            <a:off x="3476925" y="310750"/>
            <a:ext cx="5452126" cy="450014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2" name="Shape 322"/>
        <p:cNvGrpSpPr/>
        <p:nvPr/>
      </p:nvGrpSpPr>
      <p:grpSpPr>
        <a:xfrm>
          <a:off x="0" y="0"/>
          <a:ext cx="0" cy="0"/>
          <a:chOff x="0" y="0"/>
          <a:chExt cx="0" cy="0"/>
        </a:xfrm>
      </p:grpSpPr>
      <p:sp>
        <p:nvSpPr>
          <p:cNvPr id="323" name="Shape 323"/>
          <p:cNvSpPr txBox="1"/>
          <p:nvPr>
            <p:ph idx="1" type="body"/>
          </p:nvPr>
        </p:nvSpPr>
        <p:spPr>
          <a:xfrm>
            <a:off x="141500" y="642775"/>
            <a:ext cx="3303300" cy="3785400"/>
          </a:xfrm>
          <a:prstGeom prst="rect">
            <a:avLst/>
          </a:prstGeom>
        </p:spPr>
        <p:txBody>
          <a:bodyPr anchorCtr="0" anchor="t" bIns="91425" lIns="91425" spcFirstLastPara="1" rIns="91425" wrap="square" tIns="91425">
            <a:noAutofit/>
          </a:bodyPr>
          <a:lstStyle/>
          <a:p>
            <a:pPr indent="0" lvl="0" marL="0" rtl="0">
              <a:lnSpc>
                <a:spcPct val="150000"/>
              </a:lnSpc>
              <a:spcBef>
                <a:spcPts val="0"/>
              </a:spcBef>
              <a:spcAft>
                <a:spcPts val="0"/>
              </a:spcAft>
              <a:buNone/>
            </a:pPr>
            <a:r>
              <a:rPr b="1" lang="en" sz="2400"/>
              <a:t>Step 4</a:t>
            </a:r>
            <a:r>
              <a:rPr lang="en" sz="2400"/>
              <a:t> </a:t>
            </a:r>
            <a:endParaRPr sz="2400"/>
          </a:p>
          <a:p>
            <a:pPr indent="0" lvl="0" marL="0" rtl="0" algn="l">
              <a:lnSpc>
                <a:spcPct val="150000"/>
              </a:lnSpc>
              <a:spcBef>
                <a:spcPts val="1600"/>
              </a:spcBef>
              <a:spcAft>
                <a:spcPts val="1600"/>
              </a:spcAft>
              <a:buNone/>
            </a:pPr>
            <a:r>
              <a:rPr lang="en" sz="2400"/>
              <a:t>Divide the number of pages by the number of days you would like to work on.</a:t>
            </a:r>
            <a:endParaRPr b="1" sz="2400"/>
          </a:p>
        </p:txBody>
      </p:sp>
      <p:pic>
        <p:nvPicPr>
          <p:cNvPr id="324" name="Shape 324"/>
          <p:cNvPicPr preferRelativeResize="0"/>
          <p:nvPr/>
        </p:nvPicPr>
        <p:blipFill>
          <a:blip r:embed="rId3">
            <a:alphaModFix/>
          </a:blip>
          <a:stretch>
            <a:fillRect/>
          </a:stretch>
        </p:blipFill>
        <p:spPr>
          <a:xfrm>
            <a:off x="3444800" y="202875"/>
            <a:ext cx="5616901" cy="434032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8" name="Shape 328"/>
        <p:cNvGrpSpPr/>
        <p:nvPr/>
      </p:nvGrpSpPr>
      <p:grpSpPr>
        <a:xfrm>
          <a:off x="0" y="0"/>
          <a:ext cx="0" cy="0"/>
          <a:chOff x="0" y="0"/>
          <a:chExt cx="0" cy="0"/>
        </a:xfrm>
      </p:grpSpPr>
      <p:sp>
        <p:nvSpPr>
          <p:cNvPr id="329" name="Shape 329"/>
          <p:cNvSpPr txBox="1"/>
          <p:nvPr>
            <p:ph type="title"/>
          </p:nvPr>
        </p:nvSpPr>
        <p:spPr>
          <a:xfrm>
            <a:off x="1388625" y="772725"/>
            <a:ext cx="6366900" cy="18633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30" name="Shape 330"/>
          <p:cNvSpPr txBox="1"/>
          <p:nvPr>
            <p:ph idx="1" type="body"/>
          </p:nvPr>
        </p:nvSpPr>
        <p:spPr>
          <a:xfrm>
            <a:off x="1388625" y="2712300"/>
            <a:ext cx="6366900" cy="11112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t/>
            </a:r>
            <a:endParaRPr/>
          </a:p>
        </p:txBody>
      </p:sp>
      <p:pic>
        <p:nvPicPr>
          <p:cNvPr id="331" name="Shape 331"/>
          <p:cNvPicPr preferRelativeResize="0"/>
          <p:nvPr/>
        </p:nvPicPr>
        <p:blipFill>
          <a:blip r:embed="rId3">
            <a:alphaModFix/>
          </a:blip>
          <a:stretch>
            <a:fillRect/>
          </a:stretch>
        </p:blipFill>
        <p:spPr>
          <a:xfrm>
            <a:off x="1309975" y="0"/>
            <a:ext cx="6656290" cy="5143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