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9144000"/>
  <p:notesSz cx="6858000" cy="9144000"/>
  <p:embeddedFontLst>
    <p:embeddedFont>
      <p:font typeface="Playfair Display"/>
      <p:regular r:id="rId16"/>
      <p:bold r:id="rId17"/>
      <p:italic r:id="rId18"/>
      <p:boldItalic r:id="rId19"/>
    </p:embeddedFont>
    <p:embeddedFont>
      <p:font typeface="Montserrat"/>
      <p:regular r:id="rId20"/>
      <p:bold r:id="rId21"/>
      <p:italic r:id="rId22"/>
      <p:boldItalic r:id="rId23"/>
    </p:embeddedFont>
    <p:embeddedFont>
      <p:font typeface="Cabin"/>
      <p:regular r:id="rId24"/>
      <p:bold r:id="rId25"/>
      <p:italic r:id="rId26"/>
      <p:boldItalic r:id="rId27"/>
    </p:embeddedFont>
    <p:embeddedFont>
      <p:font typeface="Oswald"/>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Cabin-regular.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abin-italic.fntdata"/><Relationship Id="rId25" Type="http://schemas.openxmlformats.org/officeDocument/2006/relationships/font" Target="fonts/Cabin-bold.fntdata"/><Relationship Id="rId28" Type="http://schemas.openxmlformats.org/officeDocument/2006/relationships/font" Target="fonts/Oswald-regular.fntdata"/><Relationship Id="rId27" Type="http://schemas.openxmlformats.org/officeDocument/2006/relationships/font" Target="fonts/Cabin-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swald-bold.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PlayfairDisplay-bold.fntdata"/><Relationship Id="rId16" Type="http://schemas.openxmlformats.org/officeDocument/2006/relationships/font" Target="fonts/PlayfairDisplay-regular.fntdata"/><Relationship Id="rId19" Type="http://schemas.openxmlformats.org/officeDocument/2006/relationships/font" Target="fonts/PlayfairDisplay-boldItalic.fntdata"/><Relationship Id="rId18" Type="http://schemas.openxmlformats.org/officeDocument/2006/relationships/font" Target="fonts/PlayfairDispl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1" name="Shape 8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Hello and thank you for tuning into our Setting Goals workshop. My name is Arlin Gonzalez, I am an Academic Coach at the Kortschak Center for Learning &amp; Creativity and today we will be going over how you can meet your personal academic goals by using the five important steps of goal setting, while breaking down projects and finals.</a:t>
            </a:r>
          </a:p>
          <a:p>
            <a:pPr indent="0" lvl="0" marL="0" marR="0" rtl="0" algn="l">
              <a:lnSpc>
                <a:spcPct val="100000"/>
              </a:lnSpc>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82" name="Shape 8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4" name="Shape 15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In step 5 you can step back and evaluate your progress. Ask yourself, How well did your plan work out? How many tasks did you complete? Were there any tasks that gave you trouble, and if so why? What problems came up? Were you able to accomplish your goal? What new strategies can you implement next time to avoid this? Through reflecting and evaluation you can determine what new approaches you can use to help reach your goals in the future, and overall become more aware of what works and doesn’t work for you. </a:t>
            </a:r>
          </a:p>
        </p:txBody>
      </p:sp>
      <p:sp>
        <p:nvSpPr>
          <p:cNvPr id="155" name="Shape 15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3" name="Shape 16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Congratulations! You have successfully gotten through the 5 steps needed in order to break down your project or study plan. </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Thank you for watching, we hope that after this video you feel more confident in your ability to prepare and plan for your future projects and exams. </a:t>
            </a:r>
          </a:p>
        </p:txBody>
      </p:sp>
      <p:sp>
        <p:nvSpPr>
          <p:cNvPr id="164" name="Shape 16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8" name="Shape 8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By the end of this workshop students will be able to understand the goal setting process, apply the goal setting process to the planning of personal projects, papers, and finals, assess the pros &amp; cons of their goal setting plans, and develop a goal setting process that is appropriate for their own project and final goals.</a:t>
            </a:r>
          </a:p>
        </p:txBody>
      </p:sp>
      <p:sp>
        <p:nvSpPr>
          <p:cNvPr id="89" name="Shape 8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5" name="Shape 9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Before we get started, take some time to download the following worksheets so you can follow along with the presentation.  </a:t>
            </a:r>
          </a:p>
        </p:txBody>
      </p:sp>
      <p:sp>
        <p:nvSpPr>
          <p:cNvPr id="96" name="Shape 9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2" name="Shape 10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Research has shown that when one sets a goal, we are more likely to accomplish the task (Dembo &amp; Seli, 2016). Not only do goals help improve performance they also help with motivation (Dembo &amp; Seli, 2016). However, it is important to note what kind of goals we are setting. Often times we encounter the mistake of setting goals, that are either too big or too broad, that in the long run don’t aid our efficiency or drive to complete them. </a:t>
            </a:r>
          </a:p>
        </p:txBody>
      </p:sp>
      <p:sp>
        <p:nvSpPr>
          <p:cNvPr id="103" name="Shape 10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9" name="Shape 10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 goal setting process is an important learning strategy that helps students and people in general find meaning in their every day lives while achieving their goals and ambitions, and simultaneously helps set positive expectations for success (Dembo &amp; Seli, 2016). The goal setting process is broken down into 5 steps. </a:t>
            </a:r>
          </a:p>
        </p:txBody>
      </p:sp>
      <p:sp>
        <p:nvSpPr>
          <p:cNvPr id="110" name="Shape 11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5" name="Shape 11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 first step in the goal setting process is identifying and defining a goal. A good way to start is by asking ourselves what we would like to accomplish? Or what needs to get done? For example pass our calculus exam or finish writing our final English paper.  Once that is done it is important to define our goal, this can be done by breaking down our main goal and verifying that it’s S.M.A.R.T. (Specific, Measureable, Attainable, Relevant, &amp; Time Bound). For example I want to complete two practice tests 3 days before the exam or I want to complete my final English paper a week before it is due. Refer back to the SMART Goals worksheet you downloaded so you can create your own goals.</a:t>
            </a:r>
          </a:p>
        </p:txBody>
      </p:sp>
      <p:sp>
        <p:nvSpPr>
          <p:cNvPr id="116" name="Shape 11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5" name="Shape 12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In step 2, we generate and evaluate alternative plans. We take the time to ask ourselves, How? How is it that we plan to accomplish our goal? And we reflect on past experiences? For example, I have a tendency to become frustrated and give up if I study calculus by myself, so I should consider studying a group of friends, or I usually have a hard time developing my thesis statements when writing a paper so I will schedule an appointment with writing services so they can help guide me. </a:t>
            </a:r>
            <a:r>
              <a:rPr b="0" i="0" lang="en-US" sz="1200" u="none" cap="none" strike="noStrike">
                <a:solidFill>
                  <a:srgbClr val="FF0000"/>
                </a:solidFill>
                <a:latin typeface="Calibri"/>
                <a:ea typeface="Calibri"/>
                <a:cs typeface="Calibri"/>
                <a:sym typeface="Calibri"/>
              </a:rPr>
              <a:t>Using the same SMART Goals worksheet from before, turn it over to the back and fill out the pros and cons box to identify possible obstacles you foresee and how you plan to overcome them when working on your new goal.</a:t>
            </a:r>
          </a:p>
        </p:txBody>
      </p:sp>
      <p:sp>
        <p:nvSpPr>
          <p:cNvPr id="126" name="Shape 12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5" name="Shape 13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During the third step of the goal setting process we can start to further develop our goals by making an action plan. Now that we have outlined our goal and reflected on what works best for us we can start to take action by listing the tasks we need to get done. A good way to list our tasks is by using intermediate goals as a way to be specific and identify exact tasks. It is also important to set deadlines so that we can hold ourselves accountable and note our progress. Creating an “if-then plan”, is also a good strategy to have when creating an action plan, so in the case that something happens you are prepared and know what to do and how to accommodate your  goals according to circumstances. For example establishing a deadline of completing your research paper 3 days in advance so you have enough time to set up an appointment with a writing center center tutor to revise it for you, and having an allowing an extra day or two in case there are no open slots available. Table 4.2 gives an example of how you can break down your goal into intermediate goals. During this step you can use the Project Plan or Action Plan worksheets you downloaded, or simply create a checklist of the intermediate goals they have to accomplish to help you keep track of your plan. </a:t>
            </a:r>
          </a:p>
        </p:txBody>
      </p:sp>
      <p:sp>
        <p:nvSpPr>
          <p:cNvPr id="136" name="Shape 13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5" name="Shape 14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In step 4, we are ready to take action. After handling all the planning and sorting out what needs to get done, you can now get to work and start accomplishing each task. Be sure to check your progress as you go and note how things are going. You might notice that you forgot to include a specific task, and that’s okay. Making changes to your plans are encouraged especially as you learn how to navigate the process of goal setting. The more familiar you become with the process the less modifications you will need to adjust your plan. </a:t>
            </a:r>
          </a:p>
        </p:txBody>
      </p:sp>
      <p:sp>
        <p:nvSpPr>
          <p:cNvPr id="146" name="Shape 14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13" name="Shape 13"/>
        <p:cNvGrpSpPr/>
        <p:nvPr/>
      </p:nvGrpSpPr>
      <p:grpSpPr>
        <a:xfrm>
          <a:off x="0" y="0"/>
          <a:ext cx="0" cy="0"/>
          <a:chOff x="0" y="0"/>
          <a:chExt cx="0" cy="0"/>
        </a:xfrm>
      </p:grpSpPr>
      <p:sp>
        <p:nvSpPr>
          <p:cNvPr id="14" name="Shape 14"/>
          <p:cNvSpPr/>
          <p:nvPr/>
        </p:nvSpPr>
        <p:spPr>
          <a:xfrm>
            <a:off x="4286250" y="0"/>
            <a:ext cx="72300" cy="68580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a:off x="4358475" y="0"/>
            <a:ext cx="3853200" cy="68580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6" name="Shape 16"/>
          <p:cNvSpPr txBox="1"/>
          <p:nvPr>
            <p:ph type="ctrTitle"/>
          </p:nvPr>
        </p:nvSpPr>
        <p:spPr>
          <a:xfrm>
            <a:off x="344250" y="1871800"/>
            <a:ext cx="8455500" cy="2862300"/>
          </a:xfrm>
          <a:prstGeom prst="rect">
            <a:avLst/>
          </a:prstGeom>
          <a:solidFill>
            <a:srgbClr val="FFFFFF"/>
          </a:solidFill>
        </p:spPr>
        <p:txBody>
          <a:bodyPr anchorCtr="0" anchor="ctr" bIns="91425" lIns="91425" rIns="91425" tIns="91425"/>
          <a:lstStyle>
            <a:lvl1pPr lvl="0" algn="ctr">
              <a:spcBef>
                <a:spcPts val="0"/>
              </a:spcBef>
              <a:buSzPct val="100000"/>
              <a:buFont typeface="Playfair Display"/>
              <a:defRPr b="1" sz="6800">
                <a:latin typeface="Playfair Display"/>
                <a:ea typeface="Playfair Display"/>
                <a:cs typeface="Playfair Display"/>
                <a:sym typeface="Playfair Display"/>
              </a:defRPr>
            </a:lvl1pPr>
            <a:lvl2pPr lvl="1" algn="ctr">
              <a:spcBef>
                <a:spcPts val="0"/>
              </a:spcBef>
              <a:buSzPct val="100000"/>
              <a:buFont typeface="Playfair Display"/>
              <a:defRPr b="1" sz="6800">
                <a:latin typeface="Playfair Display"/>
                <a:ea typeface="Playfair Display"/>
                <a:cs typeface="Playfair Display"/>
                <a:sym typeface="Playfair Display"/>
              </a:defRPr>
            </a:lvl2pPr>
            <a:lvl3pPr lvl="2" algn="ctr">
              <a:spcBef>
                <a:spcPts val="0"/>
              </a:spcBef>
              <a:buSzPct val="100000"/>
              <a:buFont typeface="Playfair Display"/>
              <a:defRPr b="1" sz="6800">
                <a:latin typeface="Playfair Display"/>
                <a:ea typeface="Playfair Display"/>
                <a:cs typeface="Playfair Display"/>
                <a:sym typeface="Playfair Display"/>
              </a:defRPr>
            </a:lvl3pPr>
            <a:lvl4pPr lvl="3" algn="ctr">
              <a:spcBef>
                <a:spcPts val="0"/>
              </a:spcBef>
              <a:buSzPct val="100000"/>
              <a:buFont typeface="Playfair Display"/>
              <a:defRPr b="1" sz="6800">
                <a:latin typeface="Playfair Display"/>
                <a:ea typeface="Playfair Display"/>
                <a:cs typeface="Playfair Display"/>
                <a:sym typeface="Playfair Display"/>
              </a:defRPr>
            </a:lvl4pPr>
            <a:lvl5pPr lvl="4" algn="ctr">
              <a:spcBef>
                <a:spcPts val="0"/>
              </a:spcBef>
              <a:buSzPct val="100000"/>
              <a:buFont typeface="Playfair Display"/>
              <a:defRPr b="1" sz="6800">
                <a:latin typeface="Playfair Display"/>
                <a:ea typeface="Playfair Display"/>
                <a:cs typeface="Playfair Display"/>
                <a:sym typeface="Playfair Display"/>
              </a:defRPr>
            </a:lvl5pPr>
            <a:lvl6pPr lvl="5" algn="ctr">
              <a:spcBef>
                <a:spcPts val="0"/>
              </a:spcBef>
              <a:buSzPct val="100000"/>
              <a:buFont typeface="Playfair Display"/>
              <a:defRPr b="1" sz="6800">
                <a:latin typeface="Playfair Display"/>
                <a:ea typeface="Playfair Display"/>
                <a:cs typeface="Playfair Display"/>
                <a:sym typeface="Playfair Display"/>
              </a:defRPr>
            </a:lvl6pPr>
            <a:lvl7pPr lvl="6" algn="ctr">
              <a:spcBef>
                <a:spcPts val="0"/>
              </a:spcBef>
              <a:buSzPct val="100000"/>
              <a:buFont typeface="Playfair Display"/>
              <a:defRPr b="1" sz="6800">
                <a:latin typeface="Playfair Display"/>
                <a:ea typeface="Playfair Display"/>
                <a:cs typeface="Playfair Display"/>
                <a:sym typeface="Playfair Display"/>
              </a:defRPr>
            </a:lvl7pPr>
            <a:lvl8pPr lvl="7" algn="ctr">
              <a:spcBef>
                <a:spcPts val="0"/>
              </a:spcBef>
              <a:buSzPct val="100000"/>
              <a:buFont typeface="Playfair Display"/>
              <a:defRPr b="1" sz="6800">
                <a:latin typeface="Playfair Display"/>
                <a:ea typeface="Playfair Display"/>
                <a:cs typeface="Playfair Display"/>
                <a:sym typeface="Playfair Display"/>
              </a:defRPr>
            </a:lvl8pPr>
            <a:lvl9pPr lvl="8" algn="ctr">
              <a:spcBef>
                <a:spcPts val="0"/>
              </a:spcBef>
              <a:buSzPct val="100000"/>
              <a:buFont typeface="Playfair Display"/>
              <a:defRPr b="1" sz="6800">
                <a:latin typeface="Playfair Display"/>
                <a:ea typeface="Playfair Display"/>
                <a:cs typeface="Playfair Display"/>
                <a:sym typeface="Playfair Display"/>
              </a:defRPr>
            </a:lvl9pPr>
          </a:lstStyle>
          <a:p/>
        </p:txBody>
      </p:sp>
      <p:sp>
        <p:nvSpPr>
          <p:cNvPr id="17" name="Shape 17"/>
          <p:cNvSpPr txBox="1"/>
          <p:nvPr>
            <p:ph idx="1" type="subTitle"/>
          </p:nvPr>
        </p:nvSpPr>
        <p:spPr>
          <a:xfrm>
            <a:off x="344250" y="4734200"/>
            <a:ext cx="4910100" cy="770400"/>
          </a:xfrm>
          <a:prstGeom prst="rect">
            <a:avLst/>
          </a:prstGeom>
          <a:solidFill>
            <a:schemeClr val="dk2"/>
          </a:solidFill>
        </p:spPr>
        <p:txBody>
          <a:bodyPr anchorCtr="0" anchor="ctr" bIns="91425" lIns="91425" rIns="91425" tIns="91425"/>
          <a:lstStyle>
            <a:lvl1pPr lv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9pPr>
          </a:lstStyle>
          <a:p/>
        </p:txBody>
      </p:sp>
      <p:sp>
        <p:nvSpPr>
          <p:cNvPr id="18" name="Shape 18"/>
          <p:cNvSpPr txBox="1"/>
          <p:nvPr>
            <p:ph idx="12" type="sldNum"/>
          </p:nvPr>
        </p:nvSpPr>
        <p:spPr>
          <a:xfrm>
            <a:off x="8497999" y="6251678"/>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2" name="Shape 52"/>
        <p:cNvGrpSpPr/>
        <p:nvPr/>
      </p:nvGrpSpPr>
      <p:grpSpPr>
        <a:xfrm>
          <a:off x="0" y="0"/>
          <a:ext cx="0" cy="0"/>
          <a:chOff x="0" y="0"/>
          <a:chExt cx="0" cy="0"/>
        </a:xfrm>
      </p:grpSpPr>
      <p:sp>
        <p:nvSpPr>
          <p:cNvPr id="53" name="Shape 53"/>
          <p:cNvSpPr txBox="1"/>
          <p:nvPr>
            <p:ph type="title"/>
          </p:nvPr>
        </p:nvSpPr>
        <p:spPr>
          <a:xfrm>
            <a:off x="311700" y="1333233"/>
            <a:ext cx="8520600" cy="2861700"/>
          </a:xfrm>
          <a:prstGeom prst="rect">
            <a:avLst/>
          </a:prstGeom>
        </p:spPr>
        <p:txBody>
          <a:bodyPr anchorCtr="0" anchor="b" bIns="91425" lIns="91425" rIns="91425" tIns="91425"/>
          <a:lstStyle>
            <a:lvl1pPr lvl="0" algn="ctr">
              <a:spcBef>
                <a:spcPts val="0"/>
              </a:spcBef>
              <a:buSzPct val="100000"/>
              <a:buFont typeface="Montserrat"/>
              <a:defRPr sz="14000">
                <a:latin typeface="Montserrat"/>
                <a:ea typeface="Montserrat"/>
                <a:cs typeface="Montserrat"/>
                <a:sym typeface="Montserrat"/>
              </a:defRPr>
            </a:lvl1pPr>
            <a:lvl2pPr lvl="1" algn="ctr">
              <a:spcBef>
                <a:spcPts val="0"/>
              </a:spcBef>
              <a:buSzPct val="100000"/>
              <a:buFont typeface="Montserrat"/>
              <a:defRPr sz="14000">
                <a:latin typeface="Montserrat"/>
                <a:ea typeface="Montserrat"/>
                <a:cs typeface="Montserrat"/>
                <a:sym typeface="Montserrat"/>
              </a:defRPr>
            </a:lvl2pPr>
            <a:lvl3pPr lvl="2" algn="ctr">
              <a:spcBef>
                <a:spcPts val="0"/>
              </a:spcBef>
              <a:buSzPct val="100000"/>
              <a:buFont typeface="Montserrat"/>
              <a:defRPr sz="14000">
                <a:latin typeface="Montserrat"/>
                <a:ea typeface="Montserrat"/>
                <a:cs typeface="Montserrat"/>
                <a:sym typeface="Montserrat"/>
              </a:defRPr>
            </a:lvl3pPr>
            <a:lvl4pPr lvl="3" algn="ctr">
              <a:spcBef>
                <a:spcPts val="0"/>
              </a:spcBef>
              <a:buSzPct val="100000"/>
              <a:buFont typeface="Montserrat"/>
              <a:defRPr sz="14000">
                <a:latin typeface="Montserrat"/>
                <a:ea typeface="Montserrat"/>
                <a:cs typeface="Montserrat"/>
                <a:sym typeface="Montserrat"/>
              </a:defRPr>
            </a:lvl4pPr>
            <a:lvl5pPr lvl="4" algn="ctr">
              <a:spcBef>
                <a:spcPts val="0"/>
              </a:spcBef>
              <a:buSzPct val="100000"/>
              <a:buFont typeface="Montserrat"/>
              <a:defRPr sz="14000">
                <a:latin typeface="Montserrat"/>
                <a:ea typeface="Montserrat"/>
                <a:cs typeface="Montserrat"/>
                <a:sym typeface="Montserrat"/>
              </a:defRPr>
            </a:lvl5pPr>
            <a:lvl6pPr lvl="5" algn="ctr">
              <a:spcBef>
                <a:spcPts val="0"/>
              </a:spcBef>
              <a:buSzPct val="100000"/>
              <a:buFont typeface="Montserrat"/>
              <a:defRPr sz="14000">
                <a:latin typeface="Montserrat"/>
                <a:ea typeface="Montserrat"/>
                <a:cs typeface="Montserrat"/>
                <a:sym typeface="Montserrat"/>
              </a:defRPr>
            </a:lvl6pPr>
            <a:lvl7pPr lvl="6" algn="ctr">
              <a:spcBef>
                <a:spcPts val="0"/>
              </a:spcBef>
              <a:buSzPct val="100000"/>
              <a:buFont typeface="Montserrat"/>
              <a:defRPr sz="14000">
                <a:latin typeface="Montserrat"/>
                <a:ea typeface="Montserrat"/>
                <a:cs typeface="Montserrat"/>
                <a:sym typeface="Montserrat"/>
              </a:defRPr>
            </a:lvl7pPr>
            <a:lvl8pPr lvl="7" algn="ctr">
              <a:spcBef>
                <a:spcPts val="0"/>
              </a:spcBef>
              <a:buSzPct val="100000"/>
              <a:buFont typeface="Montserrat"/>
              <a:defRPr sz="14000">
                <a:latin typeface="Montserrat"/>
                <a:ea typeface="Montserrat"/>
                <a:cs typeface="Montserrat"/>
                <a:sym typeface="Montserrat"/>
              </a:defRPr>
            </a:lvl8pPr>
            <a:lvl9pPr lvl="8" algn="ctr">
              <a:spcBef>
                <a:spcPts val="0"/>
              </a:spcBef>
              <a:buSzPct val="100000"/>
              <a:buFont typeface="Montserrat"/>
              <a:defRPr sz="14000">
                <a:latin typeface="Montserrat"/>
                <a:ea typeface="Montserrat"/>
                <a:cs typeface="Montserrat"/>
                <a:sym typeface="Montserrat"/>
              </a:defRPr>
            </a:lvl9pPr>
          </a:lstStyle>
          <a:p/>
        </p:txBody>
      </p:sp>
      <p:sp>
        <p:nvSpPr>
          <p:cNvPr id="54" name="Shape 54"/>
          <p:cNvSpPr txBox="1"/>
          <p:nvPr>
            <p:ph idx="1" type="body"/>
          </p:nvPr>
        </p:nvSpPr>
        <p:spPr>
          <a:xfrm>
            <a:off x="311700" y="4304566"/>
            <a:ext cx="8520600" cy="17343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5" name="Shape 55"/>
          <p:cNvSpPr txBox="1"/>
          <p:nvPr>
            <p:ph idx="12" type="sldNum"/>
          </p:nvPr>
        </p:nvSpPr>
        <p:spPr>
          <a:xfrm>
            <a:off x="8497999" y="6251678"/>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6" name="Shape 56"/>
        <p:cNvGrpSpPr/>
        <p:nvPr/>
      </p:nvGrpSpPr>
      <p:grpSpPr>
        <a:xfrm>
          <a:off x="0" y="0"/>
          <a:ext cx="0" cy="0"/>
          <a:chOff x="0" y="0"/>
          <a:chExt cx="0" cy="0"/>
        </a:xfrm>
      </p:grpSpPr>
      <p:sp>
        <p:nvSpPr>
          <p:cNvPr id="57" name="Shape 57"/>
          <p:cNvSpPr txBox="1"/>
          <p:nvPr>
            <p:ph idx="12" type="sldNum"/>
          </p:nvPr>
        </p:nvSpPr>
        <p:spPr>
          <a:xfrm>
            <a:off x="8497999" y="6251678"/>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58" name="Shape 58"/>
        <p:cNvGrpSpPr/>
        <p:nvPr/>
      </p:nvGrpSpPr>
      <p:grpSpPr>
        <a:xfrm>
          <a:off x="0" y="0"/>
          <a:ext cx="0" cy="0"/>
          <a:chOff x="0" y="0"/>
          <a:chExt cx="0" cy="0"/>
        </a:xfrm>
      </p:grpSpPr>
      <p:sp>
        <p:nvSpPr>
          <p:cNvPr id="59" name="Shape 59"/>
          <p:cNvSpPr/>
          <p:nvPr/>
        </p:nvSpPr>
        <p:spPr>
          <a:xfrm>
            <a:off x="0" y="5457825"/>
            <a:ext cx="7239000" cy="1400100"/>
          </a:xfrm>
          <a:custGeom>
            <a:pathLst>
              <a:path extrusionOk="0" h="120000" w="120000">
                <a:moveTo>
                  <a:pt x="0" y="0"/>
                </a:moveTo>
                <a:lnTo>
                  <a:pt x="120000" y="74285"/>
                </a:lnTo>
                <a:lnTo>
                  <a:pt x="30315" y="120000"/>
                </a:lnTo>
                <a:lnTo>
                  <a:pt x="0" y="120000"/>
                </a:lnTo>
                <a:lnTo>
                  <a:pt x="0" y="0"/>
                </a:lnTo>
                <a:close/>
              </a:path>
            </a:pathLst>
          </a:custGeom>
          <a:gradFill>
            <a:gsLst>
              <a:gs pos="0">
                <a:schemeClr val="accent1"/>
              </a:gs>
              <a:gs pos="52000">
                <a:srgbClr val="FECB99"/>
              </a:gs>
              <a:gs pos="66000">
                <a:schemeClr val="accent1"/>
              </a:gs>
              <a:gs pos="100000">
                <a:schemeClr val="accent1"/>
              </a:gs>
            </a:gsLst>
            <a:lin ang="16620130" scaled="0"/>
          </a:gra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bin"/>
              <a:ea typeface="Cabin"/>
              <a:cs typeface="Cabin"/>
              <a:sym typeface="Cabin"/>
            </a:endParaRPr>
          </a:p>
        </p:txBody>
      </p:sp>
      <p:sp>
        <p:nvSpPr>
          <p:cNvPr id="60" name="Shape 60"/>
          <p:cNvSpPr/>
          <p:nvPr/>
        </p:nvSpPr>
        <p:spPr>
          <a:xfrm>
            <a:off x="1807389" y="6148042"/>
            <a:ext cx="7338900" cy="711900"/>
          </a:xfrm>
          <a:custGeom>
            <a:pathLst>
              <a:path extrusionOk="0" h="120000" w="120000">
                <a:moveTo>
                  <a:pt x="0" y="119656"/>
                </a:moveTo>
                <a:lnTo>
                  <a:pt x="120000" y="0"/>
                </a:lnTo>
                <a:cubicBezTo>
                  <a:pt x="119974" y="39598"/>
                  <a:pt x="119987" y="80401"/>
                  <a:pt x="119961" y="120000"/>
                </a:cubicBezTo>
                <a:lnTo>
                  <a:pt x="0" y="119656"/>
                </a:lnTo>
                <a:close/>
              </a:path>
            </a:pathLst>
          </a:custGeom>
          <a:gradFill>
            <a:gsLst>
              <a:gs pos="0">
                <a:schemeClr val="accent3"/>
              </a:gs>
              <a:gs pos="28000">
                <a:schemeClr val="accent3"/>
              </a:gs>
              <a:gs pos="40000">
                <a:srgbClr val="FDF7CC"/>
              </a:gs>
              <a:gs pos="48000">
                <a:schemeClr val="accent3"/>
              </a:gs>
              <a:gs pos="100000">
                <a:schemeClr val="accent3"/>
              </a:gs>
            </a:gsLst>
            <a:lin ang="15899923" scaled="0"/>
          </a:gra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bin"/>
              <a:ea typeface="Cabin"/>
              <a:cs typeface="Cabin"/>
              <a:sym typeface="Cabin"/>
            </a:endParaRPr>
          </a:p>
        </p:txBody>
      </p:sp>
      <p:sp>
        <p:nvSpPr>
          <p:cNvPr id="61" name="Shape 61"/>
          <p:cNvSpPr txBox="1"/>
          <p:nvPr>
            <p:ph type="title"/>
          </p:nvPr>
        </p:nvSpPr>
        <p:spPr>
          <a:xfrm>
            <a:off x="685800" y="274637"/>
            <a:ext cx="7772400" cy="1143000"/>
          </a:xfrm>
          <a:prstGeom prst="rect">
            <a:avLst/>
          </a:prstGeom>
          <a:noFill/>
          <a:ln>
            <a:noFill/>
          </a:ln>
        </p:spPr>
        <p:txBody>
          <a:bodyPr anchorCtr="0" anchor="ctr" bIns="91425" lIns="91425" rIns="91425" tIns="91425"/>
          <a:lstStyle>
            <a:lvl1pPr indent="0" lvl="0" marL="0" marR="0" rtl="0" algn="l">
              <a:spcBef>
                <a:spcPts val="0"/>
              </a:spcBef>
              <a:buClr>
                <a:schemeClr val="lt1"/>
              </a:buClr>
              <a:buFont typeface="Cabin"/>
              <a:buNone/>
              <a:defRPr b="0" i="0" sz="3600" u="none" cap="none" strike="noStrike">
                <a:solidFill>
                  <a:schemeClr val="lt1"/>
                </a:solidFill>
                <a:latin typeface="Cabin"/>
                <a:ea typeface="Cabin"/>
                <a:cs typeface="Cabin"/>
                <a:sym typeface="Cabin"/>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62" name="Shape 62"/>
          <p:cNvSpPr txBox="1"/>
          <p:nvPr>
            <p:ph idx="1" type="body"/>
          </p:nvPr>
        </p:nvSpPr>
        <p:spPr>
          <a:xfrm>
            <a:off x="685800" y="1600200"/>
            <a:ext cx="7772400" cy="3733800"/>
          </a:xfrm>
          <a:prstGeom prst="rect">
            <a:avLst/>
          </a:prstGeom>
          <a:noFill/>
          <a:ln>
            <a:noFill/>
          </a:ln>
        </p:spPr>
        <p:txBody>
          <a:bodyPr anchorCtr="0" anchor="t" bIns="91425" lIns="91425" rIns="91425" tIns="91425"/>
          <a:lstStyle>
            <a:lvl1pPr indent="-171450" lvl="0" marL="342900" marR="0" rtl="0" algn="l">
              <a:lnSpc>
                <a:spcPct val="100000"/>
              </a:lnSpc>
              <a:spcBef>
                <a:spcPts val="700"/>
              </a:spcBef>
              <a:buClr>
                <a:schemeClr val="accent1"/>
              </a:buClr>
              <a:buSzPct val="85000"/>
              <a:buFont typeface="Noto Sans Symbols"/>
              <a:buChar char="▶"/>
              <a:defRPr b="0" i="0" sz="2000" u="none" cap="none" strike="noStrike">
                <a:solidFill>
                  <a:schemeClr val="lt1"/>
                </a:solidFill>
                <a:latin typeface="Cabin"/>
                <a:ea typeface="Cabin"/>
                <a:cs typeface="Cabin"/>
                <a:sym typeface="Cabin"/>
              </a:defRPr>
            </a:lvl1pPr>
            <a:lvl2pPr indent="-199390" lvl="1" marL="742950" marR="0" rtl="0" algn="l">
              <a:lnSpc>
                <a:spcPct val="100000"/>
              </a:lnSpc>
              <a:spcBef>
                <a:spcPts val="700"/>
              </a:spcBef>
              <a:buClr>
                <a:schemeClr val="accent1"/>
              </a:buClr>
              <a:buSzPct val="85000"/>
              <a:buFont typeface="Noto Sans Symbols"/>
              <a:buChar char="▶"/>
              <a:defRPr b="0" i="0" sz="1600" u="none" cap="none" strike="noStrike">
                <a:solidFill>
                  <a:schemeClr val="lt1"/>
                </a:solidFill>
                <a:latin typeface="Cabin"/>
                <a:ea typeface="Cabin"/>
                <a:cs typeface="Cabin"/>
                <a:sym typeface="Cabin"/>
              </a:defRPr>
            </a:lvl2pPr>
            <a:lvl3pPr indent="-203835" lvl="2" marL="1143000" marR="0" rtl="0" algn="l">
              <a:lnSpc>
                <a:spcPct val="100000"/>
              </a:lnSpc>
              <a:spcBef>
                <a:spcPts val="700"/>
              </a:spcBef>
              <a:buClr>
                <a:schemeClr val="accent1"/>
              </a:buClr>
              <a:buSzPct val="85000"/>
              <a:buFont typeface="Noto Sans Symbols"/>
              <a:buChar char="▶"/>
              <a:defRPr b="0" i="0" sz="1400" u="none" cap="none" strike="noStrike">
                <a:solidFill>
                  <a:schemeClr val="lt1"/>
                </a:solidFill>
                <a:latin typeface="Cabin"/>
                <a:ea typeface="Cabin"/>
                <a:cs typeface="Cabin"/>
                <a:sym typeface="Cabin"/>
              </a:defRPr>
            </a:lvl3pPr>
            <a:lvl4pPr indent="-203835" lvl="3" marL="1600200" marR="0" rtl="0" algn="l">
              <a:lnSpc>
                <a:spcPct val="100000"/>
              </a:lnSpc>
              <a:spcBef>
                <a:spcPts val="700"/>
              </a:spcBef>
              <a:buClr>
                <a:schemeClr val="accent1"/>
              </a:buClr>
              <a:buSzPct val="85000"/>
              <a:buFont typeface="Noto Sans Symbols"/>
              <a:buChar char="▶"/>
              <a:defRPr b="0" i="0" sz="1400" u="none" cap="none" strike="noStrike">
                <a:solidFill>
                  <a:schemeClr val="lt1"/>
                </a:solidFill>
                <a:latin typeface="Cabin"/>
                <a:ea typeface="Cabin"/>
                <a:cs typeface="Cabin"/>
                <a:sym typeface="Cabin"/>
              </a:defRPr>
            </a:lvl4pPr>
            <a:lvl5pPr indent="-203835" lvl="4" marL="2057400" marR="0" rtl="0" algn="l">
              <a:lnSpc>
                <a:spcPct val="100000"/>
              </a:lnSpc>
              <a:spcBef>
                <a:spcPts val="700"/>
              </a:spcBef>
              <a:buClr>
                <a:schemeClr val="accent1"/>
              </a:buClr>
              <a:buSzPct val="85000"/>
              <a:buFont typeface="Noto Sans Symbols"/>
              <a:buChar char="▶"/>
              <a:defRPr b="0" i="0" sz="1400" u="none" cap="none" strike="noStrike">
                <a:solidFill>
                  <a:schemeClr val="lt1"/>
                </a:solidFill>
                <a:latin typeface="Cabin"/>
                <a:ea typeface="Cabin"/>
                <a:cs typeface="Cabin"/>
                <a:sym typeface="Cabin"/>
              </a:defRPr>
            </a:lvl5pPr>
            <a:lvl6pPr indent="-203835" lvl="5" marL="2514600" marR="0" rtl="0" algn="l">
              <a:lnSpc>
                <a:spcPct val="100000"/>
              </a:lnSpc>
              <a:spcBef>
                <a:spcPts val="700"/>
              </a:spcBef>
              <a:buClr>
                <a:schemeClr val="accent1"/>
              </a:buClr>
              <a:buSzPct val="85000"/>
              <a:buFont typeface="Noto Sans Symbols"/>
              <a:buChar char="▶"/>
              <a:defRPr b="0" i="0" sz="1400" u="none" cap="none" strike="noStrike">
                <a:solidFill>
                  <a:schemeClr val="lt1"/>
                </a:solidFill>
                <a:latin typeface="Cabin"/>
                <a:ea typeface="Cabin"/>
                <a:cs typeface="Cabin"/>
                <a:sym typeface="Cabin"/>
              </a:defRPr>
            </a:lvl6pPr>
            <a:lvl7pPr indent="-203835" lvl="6" marL="2971800" marR="0" rtl="0" algn="l">
              <a:lnSpc>
                <a:spcPct val="100000"/>
              </a:lnSpc>
              <a:spcBef>
                <a:spcPts val="700"/>
              </a:spcBef>
              <a:buClr>
                <a:schemeClr val="accent1"/>
              </a:buClr>
              <a:buSzPct val="85000"/>
              <a:buFont typeface="Noto Sans Symbols"/>
              <a:buChar char="▶"/>
              <a:defRPr b="0" i="0" sz="1400" u="none" cap="none" strike="noStrike">
                <a:solidFill>
                  <a:schemeClr val="lt1"/>
                </a:solidFill>
                <a:latin typeface="Cabin"/>
                <a:ea typeface="Cabin"/>
                <a:cs typeface="Cabin"/>
                <a:sym typeface="Cabin"/>
              </a:defRPr>
            </a:lvl7pPr>
            <a:lvl8pPr indent="-203835" lvl="7" marL="3429000" marR="0" rtl="0" algn="l">
              <a:lnSpc>
                <a:spcPct val="100000"/>
              </a:lnSpc>
              <a:spcBef>
                <a:spcPts val="700"/>
              </a:spcBef>
              <a:buClr>
                <a:schemeClr val="accent1"/>
              </a:buClr>
              <a:buSzPct val="85000"/>
              <a:buFont typeface="Noto Sans Symbols"/>
              <a:buChar char="▶"/>
              <a:defRPr b="0" i="0" sz="1400" u="none" cap="none" strike="noStrike">
                <a:solidFill>
                  <a:schemeClr val="lt1"/>
                </a:solidFill>
                <a:latin typeface="Cabin"/>
                <a:ea typeface="Cabin"/>
                <a:cs typeface="Cabin"/>
                <a:sym typeface="Cabin"/>
              </a:defRPr>
            </a:lvl8pPr>
            <a:lvl9pPr indent="-203834" lvl="8" marL="3886200" marR="0" rtl="0" algn="l">
              <a:lnSpc>
                <a:spcPct val="100000"/>
              </a:lnSpc>
              <a:spcBef>
                <a:spcPts val="700"/>
              </a:spcBef>
              <a:buClr>
                <a:schemeClr val="accent1"/>
              </a:buClr>
              <a:buSzPct val="85000"/>
              <a:buFont typeface="Noto Sans Symbols"/>
              <a:buChar char="▶"/>
              <a:defRPr b="0" i="0" sz="1400" u="none" cap="none" strike="noStrike">
                <a:solidFill>
                  <a:schemeClr val="lt1"/>
                </a:solidFill>
                <a:latin typeface="Cabin"/>
                <a:ea typeface="Cabin"/>
                <a:cs typeface="Cabin"/>
                <a:sym typeface="Cabin"/>
              </a:defRPr>
            </a:lvl9pPr>
          </a:lstStyle>
          <a:p/>
        </p:txBody>
      </p:sp>
      <p:sp>
        <p:nvSpPr>
          <p:cNvPr id="63" name="Shape 63"/>
          <p:cNvSpPr/>
          <p:nvPr/>
        </p:nvSpPr>
        <p:spPr>
          <a:xfrm>
            <a:off x="-195" y="5412337"/>
            <a:ext cx="7605600" cy="927900"/>
          </a:xfrm>
          <a:custGeom>
            <a:pathLst>
              <a:path extrusionOk="0" h="120000" w="120000">
                <a:moveTo>
                  <a:pt x="0" y="0"/>
                </a:moveTo>
                <a:cubicBezTo>
                  <a:pt x="0" y="3261"/>
                  <a:pt x="0" y="6523"/>
                  <a:pt x="0" y="9785"/>
                </a:cubicBezTo>
                <a:lnTo>
                  <a:pt x="114001" y="120000"/>
                </a:lnTo>
                <a:lnTo>
                  <a:pt x="120000" y="116097"/>
                </a:lnTo>
                <a:lnTo>
                  <a:pt x="0" y="0"/>
                </a:lnTo>
                <a:close/>
              </a:path>
            </a:pathLst>
          </a:cu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bin"/>
              <a:ea typeface="Cabin"/>
              <a:cs typeface="Cabin"/>
              <a:sym typeface="Cabin"/>
            </a:endParaRPr>
          </a:p>
        </p:txBody>
      </p:sp>
      <p:sp>
        <p:nvSpPr>
          <p:cNvPr id="64" name="Shape 64"/>
          <p:cNvSpPr/>
          <p:nvPr/>
        </p:nvSpPr>
        <p:spPr>
          <a:xfrm>
            <a:off x="1680725" y="6116507"/>
            <a:ext cx="7465800" cy="741600"/>
          </a:xfrm>
          <a:custGeom>
            <a:pathLst>
              <a:path extrusionOk="0" h="120000" w="120000">
                <a:moveTo>
                  <a:pt x="120000" y="0"/>
                </a:moveTo>
                <a:lnTo>
                  <a:pt x="0" y="120000"/>
                </a:lnTo>
                <a:lnTo>
                  <a:pt x="12141" y="119999"/>
                </a:lnTo>
                <a:lnTo>
                  <a:pt x="120000" y="12080"/>
                </a:lnTo>
                <a:lnTo>
                  <a:pt x="120000" y="0"/>
                </a:lnTo>
                <a:close/>
              </a:path>
            </a:pathLst>
          </a:cu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bin"/>
              <a:ea typeface="Cabin"/>
              <a:cs typeface="Cabin"/>
              <a:sym typeface="Cabin"/>
            </a:endParaRPr>
          </a:p>
        </p:txBody>
      </p:sp>
      <p:sp>
        <p:nvSpPr>
          <p:cNvPr id="65" name="Shape 65"/>
          <p:cNvSpPr txBox="1"/>
          <p:nvPr>
            <p:ph idx="10" type="dt"/>
          </p:nvPr>
        </p:nvSpPr>
        <p:spPr>
          <a:xfrm>
            <a:off x="6400800" y="6416675"/>
            <a:ext cx="1981200" cy="365100"/>
          </a:xfrm>
          <a:prstGeom prst="rect">
            <a:avLst/>
          </a:prstGeom>
          <a:noFill/>
          <a:ln>
            <a:noFill/>
          </a:ln>
        </p:spPr>
        <p:txBody>
          <a:bodyPr anchorCtr="0" anchor="b" bIns="91425" lIns="91425" rIns="91425" tIns="91425"/>
          <a:lstStyle>
            <a:lvl1pPr indent="0" lvl="0" marL="0" marR="0" rtl="0" algn="r">
              <a:spcBef>
                <a:spcPts val="0"/>
              </a:spcBef>
              <a:buNone/>
              <a:defRPr b="0" i="0" sz="900" u="none" cap="none" strike="noStrike">
                <a:solidFill>
                  <a:srgbClr val="4D4D4D"/>
                </a:solidFill>
                <a:latin typeface="Cabin"/>
                <a:ea typeface="Cabin"/>
                <a:cs typeface="Cabin"/>
                <a:sym typeface="Cabin"/>
              </a:defRPr>
            </a:lvl1pPr>
            <a:lvl2pPr indent="0" lvl="1" marL="457200" marR="0" rtl="0" algn="l">
              <a:spcBef>
                <a:spcPts val="0"/>
              </a:spcBef>
              <a:buNone/>
              <a:defRPr b="0" i="0" sz="1800" u="none" cap="none" strike="noStrike">
                <a:solidFill>
                  <a:schemeClr val="lt1"/>
                </a:solidFill>
                <a:latin typeface="Cabin"/>
                <a:ea typeface="Cabin"/>
                <a:cs typeface="Cabin"/>
                <a:sym typeface="Cabin"/>
              </a:defRPr>
            </a:lvl2pPr>
            <a:lvl3pPr indent="0" lvl="2" marL="914400" marR="0" rtl="0" algn="l">
              <a:spcBef>
                <a:spcPts val="0"/>
              </a:spcBef>
              <a:buNone/>
              <a:defRPr b="0" i="0" sz="1800" u="none" cap="none" strike="noStrike">
                <a:solidFill>
                  <a:schemeClr val="lt1"/>
                </a:solidFill>
                <a:latin typeface="Cabin"/>
                <a:ea typeface="Cabin"/>
                <a:cs typeface="Cabin"/>
                <a:sym typeface="Cabin"/>
              </a:defRPr>
            </a:lvl3pPr>
            <a:lvl4pPr indent="0" lvl="3" marL="1371600" marR="0" rtl="0" algn="l">
              <a:spcBef>
                <a:spcPts val="0"/>
              </a:spcBef>
              <a:buNone/>
              <a:defRPr b="0" i="0" sz="1800" u="none" cap="none" strike="noStrike">
                <a:solidFill>
                  <a:schemeClr val="lt1"/>
                </a:solidFill>
                <a:latin typeface="Cabin"/>
                <a:ea typeface="Cabin"/>
                <a:cs typeface="Cabin"/>
                <a:sym typeface="Cabin"/>
              </a:defRPr>
            </a:lvl4pPr>
            <a:lvl5pPr indent="0" lvl="4" marL="1828800" marR="0" rtl="0" algn="l">
              <a:spcBef>
                <a:spcPts val="0"/>
              </a:spcBef>
              <a:buNone/>
              <a:defRPr b="0" i="0" sz="1800" u="none" cap="none" strike="noStrike">
                <a:solidFill>
                  <a:schemeClr val="lt1"/>
                </a:solidFill>
                <a:latin typeface="Cabin"/>
                <a:ea typeface="Cabin"/>
                <a:cs typeface="Cabin"/>
                <a:sym typeface="Cabin"/>
              </a:defRPr>
            </a:lvl5pPr>
            <a:lvl6pPr indent="0" lvl="5" marL="2286000" marR="0" rtl="0" algn="l">
              <a:spcBef>
                <a:spcPts val="0"/>
              </a:spcBef>
              <a:buNone/>
              <a:defRPr b="0" i="0" sz="1800" u="none" cap="none" strike="noStrike">
                <a:solidFill>
                  <a:schemeClr val="lt1"/>
                </a:solidFill>
                <a:latin typeface="Cabin"/>
                <a:ea typeface="Cabin"/>
                <a:cs typeface="Cabin"/>
                <a:sym typeface="Cabin"/>
              </a:defRPr>
            </a:lvl6pPr>
            <a:lvl7pPr indent="0" lvl="6" marL="2743200" marR="0" rtl="0" algn="l">
              <a:spcBef>
                <a:spcPts val="0"/>
              </a:spcBef>
              <a:buNone/>
              <a:defRPr b="0" i="0" sz="1800" u="none" cap="none" strike="noStrike">
                <a:solidFill>
                  <a:schemeClr val="lt1"/>
                </a:solidFill>
                <a:latin typeface="Cabin"/>
                <a:ea typeface="Cabin"/>
                <a:cs typeface="Cabin"/>
                <a:sym typeface="Cabin"/>
              </a:defRPr>
            </a:lvl7pPr>
            <a:lvl8pPr indent="0" lvl="7" marL="3200400" marR="0" rtl="0" algn="l">
              <a:spcBef>
                <a:spcPts val="0"/>
              </a:spcBef>
              <a:buNone/>
              <a:defRPr b="0" i="0" sz="1800" u="none" cap="none" strike="noStrike">
                <a:solidFill>
                  <a:schemeClr val="lt1"/>
                </a:solidFill>
                <a:latin typeface="Cabin"/>
                <a:ea typeface="Cabin"/>
                <a:cs typeface="Cabin"/>
                <a:sym typeface="Cabin"/>
              </a:defRPr>
            </a:lvl8pPr>
            <a:lvl9pPr indent="0" lvl="8" marL="3657600" marR="0" rtl="0" algn="l">
              <a:spcBef>
                <a:spcPts val="0"/>
              </a:spcBef>
              <a:buNone/>
              <a:defRPr b="0" i="0" sz="1800" u="none" cap="none" strike="noStrike">
                <a:solidFill>
                  <a:schemeClr val="lt1"/>
                </a:solidFill>
                <a:latin typeface="Cabin"/>
                <a:ea typeface="Cabin"/>
                <a:cs typeface="Cabin"/>
                <a:sym typeface="Cabin"/>
              </a:defRPr>
            </a:lvl9pPr>
          </a:lstStyle>
          <a:p/>
        </p:txBody>
      </p:sp>
      <p:sp>
        <p:nvSpPr>
          <p:cNvPr id="66" name="Shape 66"/>
          <p:cNvSpPr txBox="1"/>
          <p:nvPr>
            <p:ph idx="11" type="ftr"/>
          </p:nvPr>
        </p:nvSpPr>
        <p:spPr>
          <a:xfrm>
            <a:off x="228600" y="6416675"/>
            <a:ext cx="2895600" cy="365100"/>
          </a:xfrm>
          <a:prstGeom prst="rect">
            <a:avLst/>
          </a:prstGeom>
          <a:noFill/>
          <a:ln>
            <a:noFill/>
          </a:ln>
        </p:spPr>
        <p:txBody>
          <a:bodyPr anchorCtr="0" anchor="b" bIns="91425" lIns="91425" rIns="91425" tIns="91425"/>
          <a:lstStyle>
            <a:lvl1pPr indent="0" lvl="0" marL="0" marR="0" rtl="0" algn="l">
              <a:spcBef>
                <a:spcPts val="0"/>
              </a:spcBef>
              <a:buNone/>
              <a:defRPr b="0" i="0" sz="900" u="none" cap="none" strike="noStrike">
                <a:solidFill>
                  <a:srgbClr val="4D4D4D"/>
                </a:solidFill>
                <a:latin typeface="Cabin"/>
                <a:ea typeface="Cabin"/>
                <a:cs typeface="Cabin"/>
                <a:sym typeface="Cabin"/>
              </a:defRPr>
            </a:lvl1pPr>
            <a:lvl2pPr indent="0" lvl="1" marL="457200" marR="0" rtl="0" algn="l">
              <a:spcBef>
                <a:spcPts val="0"/>
              </a:spcBef>
              <a:buNone/>
              <a:defRPr b="0" i="0" sz="1800" u="none" cap="none" strike="noStrike">
                <a:solidFill>
                  <a:schemeClr val="lt1"/>
                </a:solidFill>
                <a:latin typeface="Cabin"/>
                <a:ea typeface="Cabin"/>
                <a:cs typeface="Cabin"/>
                <a:sym typeface="Cabin"/>
              </a:defRPr>
            </a:lvl2pPr>
            <a:lvl3pPr indent="0" lvl="2" marL="914400" marR="0" rtl="0" algn="l">
              <a:spcBef>
                <a:spcPts val="0"/>
              </a:spcBef>
              <a:buNone/>
              <a:defRPr b="0" i="0" sz="1800" u="none" cap="none" strike="noStrike">
                <a:solidFill>
                  <a:schemeClr val="lt1"/>
                </a:solidFill>
                <a:latin typeface="Cabin"/>
                <a:ea typeface="Cabin"/>
                <a:cs typeface="Cabin"/>
                <a:sym typeface="Cabin"/>
              </a:defRPr>
            </a:lvl3pPr>
            <a:lvl4pPr indent="0" lvl="3" marL="1371600" marR="0" rtl="0" algn="l">
              <a:spcBef>
                <a:spcPts val="0"/>
              </a:spcBef>
              <a:buNone/>
              <a:defRPr b="0" i="0" sz="1800" u="none" cap="none" strike="noStrike">
                <a:solidFill>
                  <a:schemeClr val="lt1"/>
                </a:solidFill>
                <a:latin typeface="Cabin"/>
                <a:ea typeface="Cabin"/>
                <a:cs typeface="Cabin"/>
                <a:sym typeface="Cabin"/>
              </a:defRPr>
            </a:lvl4pPr>
            <a:lvl5pPr indent="0" lvl="4" marL="1828800" marR="0" rtl="0" algn="l">
              <a:spcBef>
                <a:spcPts val="0"/>
              </a:spcBef>
              <a:buNone/>
              <a:defRPr b="0" i="0" sz="1800" u="none" cap="none" strike="noStrike">
                <a:solidFill>
                  <a:schemeClr val="lt1"/>
                </a:solidFill>
                <a:latin typeface="Cabin"/>
                <a:ea typeface="Cabin"/>
                <a:cs typeface="Cabin"/>
                <a:sym typeface="Cabin"/>
              </a:defRPr>
            </a:lvl5pPr>
            <a:lvl6pPr indent="0" lvl="5" marL="2286000" marR="0" rtl="0" algn="l">
              <a:spcBef>
                <a:spcPts val="0"/>
              </a:spcBef>
              <a:buNone/>
              <a:defRPr b="0" i="0" sz="1800" u="none" cap="none" strike="noStrike">
                <a:solidFill>
                  <a:schemeClr val="lt1"/>
                </a:solidFill>
                <a:latin typeface="Cabin"/>
                <a:ea typeface="Cabin"/>
                <a:cs typeface="Cabin"/>
                <a:sym typeface="Cabin"/>
              </a:defRPr>
            </a:lvl6pPr>
            <a:lvl7pPr indent="0" lvl="6" marL="2743200" marR="0" rtl="0" algn="l">
              <a:spcBef>
                <a:spcPts val="0"/>
              </a:spcBef>
              <a:buNone/>
              <a:defRPr b="0" i="0" sz="1800" u="none" cap="none" strike="noStrike">
                <a:solidFill>
                  <a:schemeClr val="lt1"/>
                </a:solidFill>
                <a:latin typeface="Cabin"/>
                <a:ea typeface="Cabin"/>
                <a:cs typeface="Cabin"/>
                <a:sym typeface="Cabin"/>
              </a:defRPr>
            </a:lvl7pPr>
            <a:lvl8pPr indent="0" lvl="7" marL="3200400" marR="0" rtl="0" algn="l">
              <a:spcBef>
                <a:spcPts val="0"/>
              </a:spcBef>
              <a:buNone/>
              <a:defRPr b="0" i="0" sz="1800" u="none" cap="none" strike="noStrike">
                <a:solidFill>
                  <a:schemeClr val="lt1"/>
                </a:solidFill>
                <a:latin typeface="Cabin"/>
                <a:ea typeface="Cabin"/>
                <a:cs typeface="Cabin"/>
                <a:sym typeface="Cabin"/>
              </a:defRPr>
            </a:lvl8pPr>
            <a:lvl9pPr indent="0" lvl="8" marL="3657600" marR="0" rtl="0" algn="l">
              <a:spcBef>
                <a:spcPts val="0"/>
              </a:spcBef>
              <a:buNone/>
              <a:defRPr b="0" i="0" sz="1800" u="none" cap="none" strike="noStrike">
                <a:solidFill>
                  <a:schemeClr val="lt1"/>
                </a:solidFill>
                <a:latin typeface="Cabin"/>
                <a:ea typeface="Cabin"/>
                <a:cs typeface="Cabin"/>
                <a:sym typeface="Cabin"/>
              </a:defRPr>
            </a:lvl9pPr>
          </a:lstStyle>
          <a:p/>
        </p:txBody>
      </p:sp>
      <p:sp>
        <p:nvSpPr>
          <p:cNvPr id="67" name="Shape 67"/>
          <p:cNvSpPr txBox="1"/>
          <p:nvPr>
            <p:ph idx="12" type="sldNum"/>
          </p:nvPr>
        </p:nvSpPr>
        <p:spPr>
          <a:xfrm>
            <a:off x="8458200" y="6416675"/>
            <a:ext cx="457200" cy="365100"/>
          </a:xfrm>
          <a:prstGeom prst="rect">
            <a:avLst/>
          </a:prstGeom>
          <a:noFill/>
          <a:ln>
            <a:noFill/>
          </a:ln>
        </p:spPr>
        <p:txBody>
          <a:bodyPr anchorCtr="0" anchor="b" bIns="0" lIns="0" rIns="0" tIns="45700">
            <a:noAutofit/>
          </a:bodyPr>
          <a:lstStyle/>
          <a:p>
            <a:pPr indent="0" lvl="0" marL="0" marR="0" rtl="0" algn="r">
              <a:spcBef>
                <a:spcPts val="0"/>
              </a:spcBef>
              <a:buSzPct val="25000"/>
              <a:buNone/>
            </a:pPr>
            <a:fld id="{00000000-1234-1234-1234-123412341234}" type="slidenum">
              <a:rPr b="1" i="0" lang="en-US" sz="1100" u="none" cap="none" strike="noStrike">
                <a:solidFill>
                  <a:srgbClr val="4D4D4D"/>
                </a:solidFill>
                <a:latin typeface="Cabin"/>
                <a:ea typeface="Cabin"/>
                <a:cs typeface="Cabin"/>
                <a:sym typeface="Cabin"/>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wo Content">
    <p:spTree>
      <p:nvGrpSpPr>
        <p:cNvPr id="68" name="Shape 68"/>
        <p:cNvGrpSpPr/>
        <p:nvPr/>
      </p:nvGrpSpPr>
      <p:grpSpPr>
        <a:xfrm>
          <a:off x="0" y="0"/>
          <a:ext cx="0" cy="0"/>
          <a:chOff x="0" y="0"/>
          <a:chExt cx="0" cy="0"/>
        </a:xfrm>
      </p:grpSpPr>
      <p:sp>
        <p:nvSpPr>
          <p:cNvPr id="69" name="Shape 69"/>
          <p:cNvSpPr/>
          <p:nvPr/>
        </p:nvSpPr>
        <p:spPr>
          <a:xfrm>
            <a:off x="1807389" y="6148042"/>
            <a:ext cx="7338900" cy="711900"/>
          </a:xfrm>
          <a:custGeom>
            <a:pathLst>
              <a:path extrusionOk="0" h="120000" w="120000">
                <a:moveTo>
                  <a:pt x="0" y="119656"/>
                </a:moveTo>
                <a:lnTo>
                  <a:pt x="120000" y="0"/>
                </a:lnTo>
                <a:cubicBezTo>
                  <a:pt x="119974" y="39598"/>
                  <a:pt x="119987" y="80401"/>
                  <a:pt x="119961" y="120000"/>
                </a:cubicBezTo>
                <a:lnTo>
                  <a:pt x="0" y="119656"/>
                </a:lnTo>
                <a:close/>
              </a:path>
            </a:pathLst>
          </a:custGeom>
          <a:gradFill>
            <a:gsLst>
              <a:gs pos="0">
                <a:schemeClr val="accent3"/>
              </a:gs>
              <a:gs pos="28000">
                <a:schemeClr val="accent3"/>
              </a:gs>
              <a:gs pos="40000">
                <a:srgbClr val="FDF7CC"/>
              </a:gs>
              <a:gs pos="48000">
                <a:schemeClr val="accent3"/>
              </a:gs>
              <a:gs pos="100000">
                <a:schemeClr val="accent3"/>
              </a:gs>
            </a:gsLst>
            <a:lin ang="15899923" scaled="0"/>
          </a:gra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bin"/>
              <a:ea typeface="Cabin"/>
              <a:cs typeface="Cabin"/>
              <a:sym typeface="Cabin"/>
            </a:endParaRPr>
          </a:p>
        </p:txBody>
      </p:sp>
      <p:sp>
        <p:nvSpPr>
          <p:cNvPr id="70" name="Shape 70"/>
          <p:cNvSpPr/>
          <p:nvPr/>
        </p:nvSpPr>
        <p:spPr>
          <a:xfrm>
            <a:off x="0" y="5457825"/>
            <a:ext cx="7239000" cy="1400100"/>
          </a:xfrm>
          <a:custGeom>
            <a:pathLst>
              <a:path extrusionOk="0" h="120000" w="120000">
                <a:moveTo>
                  <a:pt x="0" y="0"/>
                </a:moveTo>
                <a:lnTo>
                  <a:pt x="120000" y="74285"/>
                </a:lnTo>
                <a:lnTo>
                  <a:pt x="30315" y="120000"/>
                </a:lnTo>
                <a:lnTo>
                  <a:pt x="0" y="120000"/>
                </a:lnTo>
                <a:lnTo>
                  <a:pt x="0" y="0"/>
                </a:lnTo>
                <a:close/>
              </a:path>
            </a:pathLst>
          </a:custGeom>
          <a:gradFill>
            <a:gsLst>
              <a:gs pos="0">
                <a:schemeClr val="accent1"/>
              </a:gs>
              <a:gs pos="52000">
                <a:srgbClr val="FECB99"/>
              </a:gs>
              <a:gs pos="66000">
                <a:schemeClr val="accent1"/>
              </a:gs>
              <a:gs pos="100000">
                <a:schemeClr val="accent1"/>
              </a:gs>
            </a:gsLst>
            <a:lin ang="16620130" scaled="0"/>
          </a:gra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bin"/>
              <a:ea typeface="Cabin"/>
              <a:cs typeface="Cabin"/>
              <a:sym typeface="Cabin"/>
            </a:endParaRPr>
          </a:p>
        </p:txBody>
      </p:sp>
      <p:sp>
        <p:nvSpPr>
          <p:cNvPr id="71" name="Shape 71"/>
          <p:cNvSpPr txBox="1"/>
          <p:nvPr>
            <p:ph type="title"/>
          </p:nvPr>
        </p:nvSpPr>
        <p:spPr>
          <a:xfrm>
            <a:off x="685800" y="274637"/>
            <a:ext cx="7772400" cy="1143000"/>
          </a:xfrm>
          <a:prstGeom prst="rect">
            <a:avLst/>
          </a:prstGeom>
          <a:noFill/>
          <a:ln>
            <a:noFill/>
          </a:ln>
        </p:spPr>
        <p:txBody>
          <a:bodyPr anchorCtr="0" anchor="ctr" bIns="91425" lIns="91425" rIns="91425" tIns="91425"/>
          <a:lstStyle>
            <a:lvl1pPr indent="0" lvl="0" marL="0" marR="0" rtl="0" algn="l">
              <a:spcBef>
                <a:spcPts val="0"/>
              </a:spcBef>
              <a:buClr>
                <a:schemeClr val="lt1"/>
              </a:buClr>
              <a:buFont typeface="Cabin"/>
              <a:buNone/>
              <a:defRPr b="0" i="0" sz="3600" u="none" cap="none" strike="noStrike">
                <a:solidFill>
                  <a:schemeClr val="lt1"/>
                </a:solidFill>
                <a:latin typeface="Cabin"/>
                <a:ea typeface="Cabin"/>
                <a:cs typeface="Cabin"/>
                <a:sym typeface="Cabin"/>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72" name="Shape 72"/>
          <p:cNvSpPr/>
          <p:nvPr/>
        </p:nvSpPr>
        <p:spPr>
          <a:xfrm>
            <a:off x="-195" y="5412337"/>
            <a:ext cx="7605600" cy="927900"/>
          </a:xfrm>
          <a:custGeom>
            <a:pathLst>
              <a:path extrusionOk="0" h="120000" w="120000">
                <a:moveTo>
                  <a:pt x="0" y="0"/>
                </a:moveTo>
                <a:cubicBezTo>
                  <a:pt x="0" y="3261"/>
                  <a:pt x="0" y="6523"/>
                  <a:pt x="0" y="9785"/>
                </a:cubicBezTo>
                <a:lnTo>
                  <a:pt x="114001" y="120000"/>
                </a:lnTo>
                <a:lnTo>
                  <a:pt x="120000" y="116097"/>
                </a:lnTo>
                <a:lnTo>
                  <a:pt x="0" y="0"/>
                </a:lnTo>
                <a:close/>
              </a:path>
            </a:pathLst>
          </a:cu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bin"/>
              <a:ea typeface="Cabin"/>
              <a:cs typeface="Cabin"/>
              <a:sym typeface="Cabin"/>
            </a:endParaRPr>
          </a:p>
        </p:txBody>
      </p:sp>
      <p:sp>
        <p:nvSpPr>
          <p:cNvPr id="73" name="Shape 73"/>
          <p:cNvSpPr/>
          <p:nvPr/>
        </p:nvSpPr>
        <p:spPr>
          <a:xfrm>
            <a:off x="1680725" y="6116507"/>
            <a:ext cx="7465800" cy="741600"/>
          </a:xfrm>
          <a:custGeom>
            <a:pathLst>
              <a:path extrusionOk="0" h="120000" w="120000">
                <a:moveTo>
                  <a:pt x="120000" y="0"/>
                </a:moveTo>
                <a:lnTo>
                  <a:pt x="0" y="120000"/>
                </a:lnTo>
                <a:lnTo>
                  <a:pt x="12141" y="119999"/>
                </a:lnTo>
                <a:lnTo>
                  <a:pt x="120000" y="12080"/>
                </a:lnTo>
                <a:lnTo>
                  <a:pt x="120000" y="0"/>
                </a:lnTo>
                <a:close/>
              </a:path>
            </a:pathLst>
          </a:cu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bin"/>
              <a:ea typeface="Cabin"/>
              <a:cs typeface="Cabin"/>
              <a:sym typeface="Cabin"/>
            </a:endParaRPr>
          </a:p>
        </p:txBody>
      </p:sp>
      <p:sp>
        <p:nvSpPr>
          <p:cNvPr id="74" name="Shape 74"/>
          <p:cNvSpPr txBox="1"/>
          <p:nvPr>
            <p:ph idx="10" type="dt"/>
          </p:nvPr>
        </p:nvSpPr>
        <p:spPr>
          <a:xfrm>
            <a:off x="6400800" y="6416675"/>
            <a:ext cx="1981200" cy="365100"/>
          </a:xfrm>
          <a:prstGeom prst="rect">
            <a:avLst/>
          </a:prstGeom>
          <a:noFill/>
          <a:ln>
            <a:noFill/>
          </a:ln>
        </p:spPr>
        <p:txBody>
          <a:bodyPr anchorCtr="0" anchor="b" bIns="91425" lIns="91425" rIns="91425" tIns="91425"/>
          <a:lstStyle>
            <a:lvl1pPr indent="0" lvl="0" marL="0" marR="0" rtl="0" algn="r">
              <a:spcBef>
                <a:spcPts val="0"/>
              </a:spcBef>
              <a:buNone/>
              <a:defRPr b="0" i="0" sz="900" u="none" cap="none" strike="noStrike">
                <a:solidFill>
                  <a:srgbClr val="4D4D4D"/>
                </a:solidFill>
                <a:latin typeface="Cabin"/>
                <a:ea typeface="Cabin"/>
                <a:cs typeface="Cabin"/>
                <a:sym typeface="Cabin"/>
              </a:defRPr>
            </a:lvl1pPr>
            <a:lvl2pPr indent="0" lvl="1" marL="457200" marR="0" rtl="0" algn="l">
              <a:spcBef>
                <a:spcPts val="0"/>
              </a:spcBef>
              <a:buNone/>
              <a:defRPr b="0" i="0" sz="1800" u="none" cap="none" strike="noStrike">
                <a:solidFill>
                  <a:schemeClr val="lt1"/>
                </a:solidFill>
                <a:latin typeface="Cabin"/>
                <a:ea typeface="Cabin"/>
                <a:cs typeface="Cabin"/>
                <a:sym typeface="Cabin"/>
              </a:defRPr>
            </a:lvl2pPr>
            <a:lvl3pPr indent="0" lvl="2" marL="914400" marR="0" rtl="0" algn="l">
              <a:spcBef>
                <a:spcPts val="0"/>
              </a:spcBef>
              <a:buNone/>
              <a:defRPr b="0" i="0" sz="1800" u="none" cap="none" strike="noStrike">
                <a:solidFill>
                  <a:schemeClr val="lt1"/>
                </a:solidFill>
                <a:latin typeface="Cabin"/>
                <a:ea typeface="Cabin"/>
                <a:cs typeface="Cabin"/>
                <a:sym typeface="Cabin"/>
              </a:defRPr>
            </a:lvl3pPr>
            <a:lvl4pPr indent="0" lvl="3" marL="1371600" marR="0" rtl="0" algn="l">
              <a:spcBef>
                <a:spcPts val="0"/>
              </a:spcBef>
              <a:buNone/>
              <a:defRPr b="0" i="0" sz="1800" u="none" cap="none" strike="noStrike">
                <a:solidFill>
                  <a:schemeClr val="lt1"/>
                </a:solidFill>
                <a:latin typeface="Cabin"/>
                <a:ea typeface="Cabin"/>
                <a:cs typeface="Cabin"/>
                <a:sym typeface="Cabin"/>
              </a:defRPr>
            </a:lvl4pPr>
            <a:lvl5pPr indent="0" lvl="4" marL="1828800" marR="0" rtl="0" algn="l">
              <a:spcBef>
                <a:spcPts val="0"/>
              </a:spcBef>
              <a:buNone/>
              <a:defRPr b="0" i="0" sz="1800" u="none" cap="none" strike="noStrike">
                <a:solidFill>
                  <a:schemeClr val="lt1"/>
                </a:solidFill>
                <a:latin typeface="Cabin"/>
                <a:ea typeface="Cabin"/>
                <a:cs typeface="Cabin"/>
                <a:sym typeface="Cabin"/>
              </a:defRPr>
            </a:lvl5pPr>
            <a:lvl6pPr indent="0" lvl="5" marL="2286000" marR="0" rtl="0" algn="l">
              <a:spcBef>
                <a:spcPts val="0"/>
              </a:spcBef>
              <a:buNone/>
              <a:defRPr b="0" i="0" sz="1800" u="none" cap="none" strike="noStrike">
                <a:solidFill>
                  <a:schemeClr val="lt1"/>
                </a:solidFill>
                <a:latin typeface="Cabin"/>
                <a:ea typeface="Cabin"/>
                <a:cs typeface="Cabin"/>
                <a:sym typeface="Cabin"/>
              </a:defRPr>
            </a:lvl6pPr>
            <a:lvl7pPr indent="0" lvl="6" marL="2743200" marR="0" rtl="0" algn="l">
              <a:spcBef>
                <a:spcPts val="0"/>
              </a:spcBef>
              <a:buNone/>
              <a:defRPr b="0" i="0" sz="1800" u="none" cap="none" strike="noStrike">
                <a:solidFill>
                  <a:schemeClr val="lt1"/>
                </a:solidFill>
                <a:latin typeface="Cabin"/>
                <a:ea typeface="Cabin"/>
                <a:cs typeface="Cabin"/>
                <a:sym typeface="Cabin"/>
              </a:defRPr>
            </a:lvl7pPr>
            <a:lvl8pPr indent="0" lvl="7" marL="3200400" marR="0" rtl="0" algn="l">
              <a:spcBef>
                <a:spcPts val="0"/>
              </a:spcBef>
              <a:buNone/>
              <a:defRPr b="0" i="0" sz="1800" u="none" cap="none" strike="noStrike">
                <a:solidFill>
                  <a:schemeClr val="lt1"/>
                </a:solidFill>
                <a:latin typeface="Cabin"/>
                <a:ea typeface="Cabin"/>
                <a:cs typeface="Cabin"/>
                <a:sym typeface="Cabin"/>
              </a:defRPr>
            </a:lvl8pPr>
            <a:lvl9pPr indent="0" lvl="8" marL="3657600" marR="0" rtl="0" algn="l">
              <a:spcBef>
                <a:spcPts val="0"/>
              </a:spcBef>
              <a:buNone/>
              <a:defRPr b="0" i="0" sz="1800" u="none" cap="none" strike="noStrike">
                <a:solidFill>
                  <a:schemeClr val="lt1"/>
                </a:solidFill>
                <a:latin typeface="Cabin"/>
                <a:ea typeface="Cabin"/>
                <a:cs typeface="Cabin"/>
                <a:sym typeface="Cabin"/>
              </a:defRPr>
            </a:lvl9pPr>
          </a:lstStyle>
          <a:p/>
        </p:txBody>
      </p:sp>
      <p:sp>
        <p:nvSpPr>
          <p:cNvPr id="75" name="Shape 75"/>
          <p:cNvSpPr txBox="1"/>
          <p:nvPr>
            <p:ph idx="11" type="ftr"/>
          </p:nvPr>
        </p:nvSpPr>
        <p:spPr>
          <a:xfrm>
            <a:off x="228600" y="6416675"/>
            <a:ext cx="2895600" cy="365100"/>
          </a:xfrm>
          <a:prstGeom prst="rect">
            <a:avLst/>
          </a:prstGeom>
          <a:noFill/>
          <a:ln>
            <a:noFill/>
          </a:ln>
        </p:spPr>
        <p:txBody>
          <a:bodyPr anchorCtr="0" anchor="b" bIns="91425" lIns="91425" rIns="91425" tIns="91425"/>
          <a:lstStyle>
            <a:lvl1pPr indent="0" lvl="0" marL="0" marR="0" rtl="0" algn="l">
              <a:spcBef>
                <a:spcPts val="0"/>
              </a:spcBef>
              <a:buNone/>
              <a:defRPr b="0" i="0" sz="900" u="none" cap="none" strike="noStrike">
                <a:solidFill>
                  <a:srgbClr val="4D4D4D"/>
                </a:solidFill>
                <a:latin typeface="Cabin"/>
                <a:ea typeface="Cabin"/>
                <a:cs typeface="Cabin"/>
                <a:sym typeface="Cabin"/>
              </a:defRPr>
            </a:lvl1pPr>
            <a:lvl2pPr indent="0" lvl="1" marL="457200" marR="0" rtl="0" algn="l">
              <a:spcBef>
                <a:spcPts val="0"/>
              </a:spcBef>
              <a:buNone/>
              <a:defRPr b="0" i="0" sz="1800" u="none" cap="none" strike="noStrike">
                <a:solidFill>
                  <a:schemeClr val="lt1"/>
                </a:solidFill>
                <a:latin typeface="Cabin"/>
                <a:ea typeface="Cabin"/>
                <a:cs typeface="Cabin"/>
                <a:sym typeface="Cabin"/>
              </a:defRPr>
            </a:lvl2pPr>
            <a:lvl3pPr indent="0" lvl="2" marL="914400" marR="0" rtl="0" algn="l">
              <a:spcBef>
                <a:spcPts val="0"/>
              </a:spcBef>
              <a:buNone/>
              <a:defRPr b="0" i="0" sz="1800" u="none" cap="none" strike="noStrike">
                <a:solidFill>
                  <a:schemeClr val="lt1"/>
                </a:solidFill>
                <a:latin typeface="Cabin"/>
                <a:ea typeface="Cabin"/>
                <a:cs typeface="Cabin"/>
                <a:sym typeface="Cabin"/>
              </a:defRPr>
            </a:lvl3pPr>
            <a:lvl4pPr indent="0" lvl="3" marL="1371600" marR="0" rtl="0" algn="l">
              <a:spcBef>
                <a:spcPts val="0"/>
              </a:spcBef>
              <a:buNone/>
              <a:defRPr b="0" i="0" sz="1800" u="none" cap="none" strike="noStrike">
                <a:solidFill>
                  <a:schemeClr val="lt1"/>
                </a:solidFill>
                <a:latin typeface="Cabin"/>
                <a:ea typeface="Cabin"/>
                <a:cs typeface="Cabin"/>
                <a:sym typeface="Cabin"/>
              </a:defRPr>
            </a:lvl4pPr>
            <a:lvl5pPr indent="0" lvl="4" marL="1828800" marR="0" rtl="0" algn="l">
              <a:spcBef>
                <a:spcPts val="0"/>
              </a:spcBef>
              <a:buNone/>
              <a:defRPr b="0" i="0" sz="1800" u="none" cap="none" strike="noStrike">
                <a:solidFill>
                  <a:schemeClr val="lt1"/>
                </a:solidFill>
                <a:latin typeface="Cabin"/>
                <a:ea typeface="Cabin"/>
                <a:cs typeface="Cabin"/>
                <a:sym typeface="Cabin"/>
              </a:defRPr>
            </a:lvl5pPr>
            <a:lvl6pPr indent="0" lvl="5" marL="2286000" marR="0" rtl="0" algn="l">
              <a:spcBef>
                <a:spcPts val="0"/>
              </a:spcBef>
              <a:buNone/>
              <a:defRPr b="0" i="0" sz="1800" u="none" cap="none" strike="noStrike">
                <a:solidFill>
                  <a:schemeClr val="lt1"/>
                </a:solidFill>
                <a:latin typeface="Cabin"/>
                <a:ea typeface="Cabin"/>
                <a:cs typeface="Cabin"/>
                <a:sym typeface="Cabin"/>
              </a:defRPr>
            </a:lvl6pPr>
            <a:lvl7pPr indent="0" lvl="6" marL="2743200" marR="0" rtl="0" algn="l">
              <a:spcBef>
                <a:spcPts val="0"/>
              </a:spcBef>
              <a:buNone/>
              <a:defRPr b="0" i="0" sz="1800" u="none" cap="none" strike="noStrike">
                <a:solidFill>
                  <a:schemeClr val="lt1"/>
                </a:solidFill>
                <a:latin typeface="Cabin"/>
                <a:ea typeface="Cabin"/>
                <a:cs typeface="Cabin"/>
                <a:sym typeface="Cabin"/>
              </a:defRPr>
            </a:lvl7pPr>
            <a:lvl8pPr indent="0" lvl="7" marL="3200400" marR="0" rtl="0" algn="l">
              <a:spcBef>
                <a:spcPts val="0"/>
              </a:spcBef>
              <a:buNone/>
              <a:defRPr b="0" i="0" sz="1800" u="none" cap="none" strike="noStrike">
                <a:solidFill>
                  <a:schemeClr val="lt1"/>
                </a:solidFill>
                <a:latin typeface="Cabin"/>
                <a:ea typeface="Cabin"/>
                <a:cs typeface="Cabin"/>
                <a:sym typeface="Cabin"/>
              </a:defRPr>
            </a:lvl8pPr>
            <a:lvl9pPr indent="0" lvl="8" marL="3657600" marR="0" rtl="0" algn="l">
              <a:spcBef>
                <a:spcPts val="0"/>
              </a:spcBef>
              <a:buNone/>
              <a:defRPr b="0" i="0" sz="1800" u="none" cap="none" strike="noStrike">
                <a:solidFill>
                  <a:schemeClr val="lt1"/>
                </a:solidFill>
                <a:latin typeface="Cabin"/>
                <a:ea typeface="Cabin"/>
                <a:cs typeface="Cabin"/>
                <a:sym typeface="Cabin"/>
              </a:defRPr>
            </a:lvl9pPr>
          </a:lstStyle>
          <a:p/>
        </p:txBody>
      </p:sp>
      <p:sp>
        <p:nvSpPr>
          <p:cNvPr id="76" name="Shape 76"/>
          <p:cNvSpPr txBox="1"/>
          <p:nvPr>
            <p:ph idx="12" type="sldNum"/>
          </p:nvPr>
        </p:nvSpPr>
        <p:spPr>
          <a:xfrm>
            <a:off x="8458200" y="6416675"/>
            <a:ext cx="457200" cy="365100"/>
          </a:xfrm>
          <a:prstGeom prst="rect">
            <a:avLst/>
          </a:prstGeom>
          <a:noFill/>
          <a:ln>
            <a:noFill/>
          </a:ln>
        </p:spPr>
        <p:txBody>
          <a:bodyPr anchorCtr="0" anchor="b" bIns="0" lIns="0" rIns="0" tIns="45700">
            <a:noAutofit/>
          </a:bodyPr>
          <a:lstStyle/>
          <a:p>
            <a:pPr indent="0" lvl="0" marL="0" marR="0" rtl="0" algn="r">
              <a:spcBef>
                <a:spcPts val="0"/>
              </a:spcBef>
              <a:buSzPct val="25000"/>
              <a:buNone/>
            </a:pPr>
            <a:fld id="{00000000-1234-1234-1234-123412341234}" type="slidenum">
              <a:rPr b="1" i="0" lang="en-US" sz="1100" u="none" cap="none" strike="noStrike">
                <a:solidFill>
                  <a:srgbClr val="4D4D4D"/>
                </a:solidFill>
                <a:latin typeface="Cabin"/>
                <a:ea typeface="Cabin"/>
                <a:cs typeface="Cabin"/>
                <a:sym typeface="Cabin"/>
              </a:rPr>
              <a:t>‹#›</a:t>
            </a:fld>
          </a:p>
        </p:txBody>
      </p:sp>
      <p:sp>
        <p:nvSpPr>
          <p:cNvPr id="77" name="Shape 77"/>
          <p:cNvSpPr txBox="1"/>
          <p:nvPr>
            <p:ph idx="1" type="body"/>
          </p:nvPr>
        </p:nvSpPr>
        <p:spPr>
          <a:xfrm>
            <a:off x="685800" y="1536191"/>
            <a:ext cx="3657600" cy="3877200"/>
          </a:xfrm>
          <a:prstGeom prst="rect">
            <a:avLst/>
          </a:prstGeom>
          <a:noFill/>
          <a:ln>
            <a:noFill/>
          </a:ln>
        </p:spPr>
        <p:txBody>
          <a:bodyPr anchorCtr="0" anchor="t" bIns="91425" lIns="91425" rIns="91425" tIns="91425"/>
          <a:lstStyle>
            <a:lvl1pPr indent="-171450" lvl="0" marL="342900" marR="0" rtl="0" algn="l">
              <a:lnSpc>
                <a:spcPct val="100000"/>
              </a:lnSpc>
              <a:spcBef>
                <a:spcPts val="700"/>
              </a:spcBef>
              <a:buClr>
                <a:schemeClr val="accent1"/>
              </a:buClr>
              <a:buSzPct val="85000"/>
              <a:buFont typeface="Noto Sans Symbols"/>
              <a:buChar char="▶"/>
              <a:defRPr b="0" i="0" sz="2000" u="none" cap="none" strike="noStrike">
                <a:solidFill>
                  <a:schemeClr val="lt1"/>
                </a:solidFill>
                <a:latin typeface="Cabin"/>
                <a:ea typeface="Cabin"/>
                <a:cs typeface="Cabin"/>
                <a:sym typeface="Cabin"/>
              </a:defRPr>
            </a:lvl1pPr>
            <a:lvl2pPr indent="-199390" lvl="1" marL="742950" marR="0" rtl="0" algn="l">
              <a:lnSpc>
                <a:spcPct val="100000"/>
              </a:lnSpc>
              <a:spcBef>
                <a:spcPts val="700"/>
              </a:spcBef>
              <a:buClr>
                <a:schemeClr val="accent1"/>
              </a:buClr>
              <a:buSzPct val="85000"/>
              <a:buFont typeface="Noto Sans Symbols"/>
              <a:buChar char="▶"/>
              <a:defRPr b="0" i="0" sz="1600" u="none" cap="none" strike="noStrike">
                <a:solidFill>
                  <a:schemeClr val="lt1"/>
                </a:solidFill>
                <a:latin typeface="Cabin"/>
                <a:ea typeface="Cabin"/>
                <a:cs typeface="Cabin"/>
                <a:sym typeface="Cabin"/>
              </a:defRPr>
            </a:lvl2pPr>
            <a:lvl3pPr indent="-203835" lvl="2" marL="1143000" marR="0" rtl="0" algn="l">
              <a:lnSpc>
                <a:spcPct val="100000"/>
              </a:lnSpc>
              <a:spcBef>
                <a:spcPts val="700"/>
              </a:spcBef>
              <a:buClr>
                <a:schemeClr val="accent1"/>
              </a:buClr>
              <a:buSzPct val="85000"/>
              <a:buFont typeface="Noto Sans Symbols"/>
              <a:buChar char="▶"/>
              <a:defRPr b="0" i="0" sz="1400" u="none" cap="none" strike="noStrike">
                <a:solidFill>
                  <a:schemeClr val="lt1"/>
                </a:solidFill>
                <a:latin typeface="Cabin"/>
                <a:ea typeface="Cabin"/>
                <a:cs typeface="Cabin"/>
                <a:sym typeface="Cabin"/>
              </a:defRPr>
            </a:lvl3pPr>
            <a:lvl4pPr indent="-203835" lvl="3" marL="1600200" marR="0" rtl="0" algn="l">
              <a:lnSpc>
                <a:spcPct val="100000"/>
              </a:lnSpc>
              <a:spcBef>
                <a:spcPts val="700"/>
              </a:spcBef>
              <a:buClr>
                <a:schemeClr val="accent1"/>
              </a:buClr>
              <a:buSzPct val="85000"/>
              <a:buFont typeface="Noto Sans Symbols"/>
              <a:buChar char="▶"/>
              <a:defRPr b="0" i="0" sz="1400" u="none" cap="none" strike="noStrike">
                <a:solidFill>
                  <a:schemeClr val="lt1"/>
                </a:solidFill>
                <a:latin typeface="Cabin"/>
                <a:ea typeface="Cabin"/>
                <a:cs typeface="Cabin"/>
                <a:sym typeface="Cabin"/>
              </a:defRPr>
            </a:lvl4pPr>
            <a:lvl5pPr indent="-203835" lvl="4" marL="2057400" marR="0" rtl="0" algn="l">
              <a:lnSpc>
                <a:spcPct val="100000"/>
              </a:lnSpc>
              <a:spcBef>
                <a:spcPts val="700"/>
              </a:spcBef>
              <a:buClr>
                <a:schemeClr val="accent1"/>
              </a:buClr>
              <a:buSzPct val="85000"/>
              <a:buFont typeface="Noto Sans Symbols"/>
              <a:buChar char="▶"/>
              <a:defRPr b="0" i="0" sz="1400" u="none" cap="none" strike="noStrike">
                <a:solidFill>
                  <a:schemeClr val="lt1"/>
                </a:solidFill>
                <a:latin typeface="Cabin"/>
                <a:ea typeface="Cabin"/>
                <a:cs typeface="Cabin"/>
                <a:sym typeface="Cabin"/>
              </a:defRPr>
            </a:lvl5pPr>
            <a:lvl6pPr indent="-203835" lvl="5" marL="2514600" marR="0" rtl="0" algn="l">
              <a:lnSpc>
                <a:spcPct val="100000"/>
              </a:lnSpc>
              <a:spcBef>
                <a:spcPts val="700"/>
              </a:spcBef>
              <a:buClr>
                <a:schemeClr val="accent1"/>
              </a:buClr>
              <a:buSzPct val="85000"/>
              <a:buFont typeface="Noto Sans Symbols"/>
              <a:buChar char="▶"/>
              <a:defRPr b="0" i="0" sz="1400" u="none" cap="none" strike="noStrike">
                <a:solidFill>
                  <a:schemeClr val="lt1"/>
                </a:solidFill>
                <a:latin typeface="Cabin"/>
                <a:ea typeface="Cabin"/>
                <a:cs typeface="Cabin"/>
                <a:sym typeface="Cabin"/>
              </a:defRPr>
            </a:lvl6pPr>
            <a:lvl7pPr indent="-203835" lvl="6" marL="2971800" marR="0" rtl="0" algn="l">
              <a:lnSpc>
                <a:spcPct val="100000"/>
              </a:lnSpc>
              <a:spcBef>
                <a:spcPts val="700"/>
              </a:spcBef>
              <a:buClr>
                <a:schemeClr val="accent1"/>
              </a:buClr>
              <a:buSzPct val="85000"/>
              <a:buFont typeface="Noto Sans Symbols"/>
              <a:buChar char="▶"/>
              <a:defRPr b="0" i="0" sz="1400" u="none" cap="none" strike="noStrike">
                <a:solidFill>
                  <a:schemeClr val="lt1"/>
                </a:solidFill>
                <a:latin typeface="Cabin"/>
                <a:ea typeface="Cabin"/>
                <a:cs typeface="Cabin"/>
                <a:sym typeface="Cabin"/>
              </a:defRPr>
            </a:lvl7pPr>
            <a:lvl8pPr indent="-203835" lvl="7" marL="3429000" marR="0" rtl="0" algn="l">
              <a:lnSpc>
                <a:spcPct val="100000"/>
              </a:lnSpc>
              <a:spcBef>
                <a:spcPts val="700"/>
              </a:spcBef>
              <a:buClr>
                <a:schemeClr val="accent1"/>
              </a:buClr>
              <a:buSzPct val="85000"/>
              <a:buFont typeface="Noto Sans Symbols"/>
              <a:buChar char="▶"/>
              <a:defRPr b="0" i="0" sz="1400" u="none" cap="none" strike="noStrike">
                <a:solidFill>
                  <a:schemeClr val="lt1"/>
                </a:solidFill>
                <a:latin typeface="Cabin"/>
                <a:ea typeface="Cabin"/>
                <a:cs typeface="Cabin"/>
                <a:sym typeface="Cabin"/>
              </a:defRPr>
            </a:lvl8pPr>
            <a:lvl9pPr indent="-203834" lvl="8" marL="3886200" marR="0" rtl="0" algn="l">
              <a:lnSpc>
                <a:spcPct val="100000"/>
              </a:lnSpc>
              <a:spcBef>
                <a:spcPts val="700"/>
              </a:spcBef>
              <a:buClr>
                <a:schemeClr val="accent1"/>
              </a:buClr>
              <a:buSzPct val="85000"/>
              <a:buFont typeface="Noto Sans Symbols"/>
              <a:buChar char="▶"/>
              <a:defRPr b="0" i="0" sz="1400" u="none" cap="none" strike="noStrike">
                <a:solidFill>
                  <a:schemeClr val="lt1"/>
                </a:solidFill>
                <a:latin typeface="Cabin"/>
                <a:ea typeface="Cabin"/>
                <a:cs typeface="Cabin"/>
                <a:sym typeface="Cabin"/>
              </a:defRPr>
            </a:lvl9pPr>
          </a:lstStyle>
          <a:p/>
        </p:txBody>
      </p:sp>
      <p:sp>
        <p:nvSpPr>
          <p:cNvPr id="78" name="Shape 78"/>
          <p:cNvSpPr txBox="1"/>
          <p:nvPr>
            <p:ph idx="2" type="body"/>
          </p:nvPr>
        </p:nvSpPr>
        <p:spPr>
          <a:xfrm>
            <a:off x="4800600" y="1536191"/>
            <a:ext cx="3657600" cy="3877200"/>
          </a:xfrm>
          <a:prstGeom prst="rect">
            <a:avLst/>
          </a:prstGeom>
          <a:noFill/>
          <a:ln>
            <a:noFill/>
          </a:ln>
        </p:spPr>
        <p:txBody>
          <a:bodyPr anchorCtr="0" anchor="t" bIns="91425" lIns="91425" rIns="91425" tIns="91425"/>
          <a:lstStyle>
            <a:lvl1pPr indent="-171450" lvl="0" marL="342900" marR="0" rtl="0" algn="l">
              <a:lnSpc>
                <a:spcPct val="100000"/>
              </a:lnSpc>
              <a:spcBef>
                <a:spcPts val="700"/>
              </a:spcBef>
              <a:buClr>
                <a:schemeClr val="accent1"/>
              </a:buClr>
              <a:buSzPct val="85000"/>
              <a:buFont typeface="Noto Sans Symbols"/>
              <a:buChar char="▶"/>
              <a:defRPr b="0" i="0" sz="2000" u="none" cap="none" strike="noStrike">
                <a:solidFill>
                  <a:schemeClr val="lt1"/>
                </a:solidFill>
                <a:latin typeface="Cabin"/>
                <a:ea typeface="Cabin"/>
                <a:cs typeface="Cabin"/>
                <a:sym typeface="Cabin"/>
              </a:defRPr>
            </a:lvl1pPr>
            <a:lvl2pPr indent="-199390" lvl="1" marL="742950" marR="0" rtl="0" algn="l">
              <a:lnSpc>
                <a:spcPct val="100000"/>
              </a:lnSpc>
              <a:spcBef>
                <a:spcPts val="700"/>
              </a:spcBef>
              <a:buClr>
                <a:schemeClr val="accent1"/>
              </a:buClr>
              <a:buSzPct val="85000"/>
              <a:buFont typeface="Noto Sans Symbols"/>
              <a:buChar char="▶"/>
              <a:defRPr b="0" i="0" sz="1600" u="none" cap="none" strike="noStrike">
                <a:solidFill>
                  <a:schemeClr val="lt1"/>
                </a:solidFill>
                <a:latin typeface="Cabin"/>
                <a:ea typeface="Cabin"/>
                <a:cs typeface="Cabin"/>
                <a:sym typeface="Cabin"/>
              </a:defRPr>
            </a:lvl2pPr>
            <a:lvl3pPr indent="-203835" lvl="2" marL="1143000" marR="0" rtl="0" algn="l">
              <a:lnSpc>
                <a:spcPct val="100000"/>
              </a:lnSpc>
              <a:spcBef>
                <a:spcPts val="700"/>
              </a:spcBef>
              <a:buClr>
                <a:schemeClr val="accent1"/>
              </a:buClr>
              <a:buSzPct val="85000"/>
              <a:buFont typeface="Noto Sans Symbols"/>
              <a:buChar char="▶"/>
              <a:defRPr b="0" i="0" sz="1400" u="none" cap="none" strike="noStrike">
                <a:solidFill>
                  <a:schemeClr val="lt1"/>
                </a:solidFill>
                <a:latin typeface="Cabin"/>
                <a:ea typeface="Cabin"/>
                <a:cs typeface="Cabin"/>
                <a:sym typeface="Cabin"/>
              </a:defRPr>
            </a:lvl3pPr>
            <a:lvl4pPr indent="-203835" lvl="3" marL="1600200" marR="0" rtl="0" algn="l">
              <a:lnSpc>
                <a:spcPct val="100000"/>
              </a:lnSpc>
              <a:spcBef>
                <a:spcPts val="700"/>
              </a:spcBef>
              <a:buClr>
                <a:schemeClr val="accent1"/>
              </a:buClr>
              <a:buSzPct val="85000"/>
              <a:buFont typeface="Noto Sans Symbols"/>
              <a:buChar char="▶"/>
              <a:defRPr b="0" i="0" sz="1400" u="none" cap="none" strike="noStrike">
                <a:solidFill>
                  <a:schemeClr val="lt1"/>
                </a:solidFill>
                <a:latin typeface="Cabin"/>
                <a:ea typeface="Cabin"/>
                <a:cs typeface="Cabin"/>
                <a:sym typeface="Cabin"/>
              </a:defRPr>
            </a:lvl4pPr>
            <a:lvl5pPr indent="-203835" lvl="4" marL="2057400" marR="0" rtl="0" algn="l">
              <a:lnSpc>
                <a:spcPct val="100000"/>
              </a:lnSpc>
              <a:spcBef>
                <a:spcPts val="700"/>
              </a:spcBef>
              <a:buClr>
                <a:schemeClr val="accent1"/>
              </a:buClr>
              <a:buSzPct val="85000"/>
              <a:buFont typeface="Noto Sans Symbols"/>
              <a:buChar char="▶"/>
              <a:defRPr b="0" i="0" sz="1400" u="none" cap="none" strike="noStrike">
                <a:solidFill>
                  <a:schemeClr val="lt1"/>
                </a:solidFill>
                <a:latin typeface="Cabin"/>
                <a:ea typeface="Cabin"/>
                <a:cs typeface="Cabin"/>
                <a:sym typeface="Cabin"/>
              </a:defRPr>
            </a:lvl5pPr>
            <a:lvl6pPr indent="-203835" lvl="5" marL="2514600" marR="0" rtl="0" algn="l">
              <a:lnSpc>
                <a:spcPct val="100000"/>
              </a:lnSpc>
              <a:spcBef>
                <a:spcPts val="700"/>
              </a:spcBef>
              <a:buClr>
                <a:schemeClr val="accent1"/>
              </a:buClr>
              <a:buSzPct val="85000"/>
              <a:buFont typeface="Noto Sans Symbols"/>
              <a:buChar char="▶"/>
              <a:defRPr b="0" i="0" sz="1400" u="none" cap="none" strike="noStrike">
                <a:solidFill>
                  <a:schemeClr val="lt1"/>
                </a:solidFill>
                <a:latin typeface="Cabin"/>
                <a:ea typeface="Cabin"/>
                <a:cs typeface="Cabin"/>
                <a:sym typeface="Cabin"/>
              </a:defRPr>
            </a:lvl6pPr>
            <a:lvl7pPr indent="-203835" lvl="6" marL="2971800" marR="0" rtl="0" algn="l">
              <a:lnSpc>
                <a:spcPct val="100000"/>
              </a:lnSpc>
              <a:spcBef>
                <a:spcPts val="700"/>
              </a:spcBef>
              <a:buClr>
                <a:schemeClr val="accent1"/>
              </a:buClr>
              <a:buSzPct val="85000"/>
              <a:buFont typeface="Noto Sans Symbols"/>
              <a:buChar char="▶"/>
              <a:defRPr b="0" i="0" sz="1400" u="none" cap="none" strike="noStrike">
                <a:solidFill>
                  <a:schemeClr val="lt1"/>
                </a:solidFill>
                <a:latin typeface="Cabin"/>
                <a:ea typeface="Cabin"/>
                <a:cs typeface="Cabin"/>
                <a:sym typeface="Cabin"/>
              </a:defRPr>
            </a:lvl7pPr>
            <a:lvl8pPr indent="-203835" lvl="7" marL="3429000" marR="0" rtl="0" algn="l">
              <a:lnSpc>
                <a:spcPct val="100000"/>
              </a:lnSpc>
              <a:spcBef>
                <a:spcPts val="700"/>
              </a:spcBef>
              <a:buClr>
                <a:schemeClr val="accent1"/>
              </a:buClr>
              <a:buSzPct val="85000"/>
              <a:buFont typeface="Noto Sans Symbols"/>
              <a:buChar char="▶"/>
              <a:defRPr b="0" i="0" sz="1400" u="none" cap="none" strike="noStrike">
                <a:solidFill>
                  <a:schemeClr val="lt1"/>
                </a:solidFill>
                <a:latin typeface="Cabin"/>
                <a:ea typeface="Cabin"/>
                <a:cs typeface="Cabin"/>
                <a:sym typeface="Cabin"/>
              </a:defRPr>
            </a:lvl8pPr>
            <a:lvl9pPr indent="-203834" lvl="8" marL="3886200" marR="0" rtl="0" algn="l">
              <a:lnSpc>
                <a:spcPct val="100000"/>
              </a:lnSpc>
              <a:spcBef>
                <a:spcPts val="700"/>
              </a:spcBef>
              <a:buClr>
                <a:schemeClr val="accent1"/>
              </a:buClr>
              <a:buSzPct val="85000"/>
              <a:buFont typeface="Noto Sans Symbols"/>
              <a:buChar char="▶"/>
              <a:defRPr b="0" i="0" sz="1400" u="none" cap="none" strike="noStrike">
                <a:solidFill>
                  <a:schemeClr val="lt1"/>
                </a:solidFill>
                <a:latin typeface="Cabin"/>
                <a:ea typeface="Cabin"/>
                <a:cs typeface="Cabin"/>
                <a:sym typeface="Cabin"/>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accent5"/>
        </a:solidFill>
      </p:bgPr>
    </p:bg>
    <p:spTree>
      <p:nvGrpSpPr>
        <p:cNvPr id="19" name="Shape 19"/>
        <p:cNvGrpSpPr/>
        <p:nvPr/>
      </p:nvGrpSpPr>
      <p:grpSpPr>
        <a:xfrm>
          <a:off x="0" y="0"/>
          <a:ext cx="0" cy="0"/>
          <a:chOff x="0" y="0"/>
          <a:chExt cx="0" cy="0"/>
        </a:xfrm>
      </p:grpSpPr>
      <p:sp>
        <p:nvSpPr>
          <p:cNvPr id="20" name="Shape 20"/>
          <p:cNvSpPr/>
          <p:nvPr/>
        </p:nvSpPr>
        <p:spPr>
          <a:xfrm rot="5400000">
            <a:off x="4543650" y="744450"/>
            <a:ext cx="56700" cy="84558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21" name="Shape 21"/>
          <p:cNvSpPr txBox="1"/>
          <p:nvPr>
            <p:ph type="title"/>
          </p:nvPr>
        </p:nvSpPr>
        <p:spPr>
          <a:xfrm>
            <a:off x="344250" y="1871800"/>
            <a:ext cx="8455500" cy="2862300"/>
          </a:xfrm>
          <a:prstGeom prst="rect">
            <a:avLst/>
          </a:prstGeom>
          <a:solidFill>
            <a:srgbClr val="FFFFFF"/>
          </a:solidFill>
        </p:spPr>
        <p:txBody>
          <a:bodyPr anchorCtr="0" anchor="ctr" bIns="91425" lIns="91425" rIns="91425" tIns="91425"/>
          <a:lstStyle>
            <a:lvl1pPr lvl="0" algn="ctr">
              <a:spcBef>
                <a:spcPts val="0"/>
              </a:spcBef>
              <a:buSzPct val="100000"/>
              <a:buFont typeface="Playfair Display"/>
              <a:defRPr b="1" sz="4800">
                <a:latin typeface="Playfair Display"/>
                <a:ea typeface="Playfair Display"/>
                <a:cs typeface="Playfair Display"/>
                <a:sym typeface="Playfair Display"/>
              </a:defRPr>
            </a:lvl1pPr>
            <a:lvl2pPr lvl="1" algn="ctr">
              <a:spcBef>
                <a:spcPts val="0"/>
              </a:spcBef>
              <a:buSzPct val="100000"/>
              <a:buFont typeface="Playfair Display"/>
              <a:defRPr b="1" sz="4800">
                <a:latin typeface="Playfair Display"/>
                <a:ea typeface="Playfair Display"/>
                <a:cs typeface="Playfair Display"/>
                <a:sym typeface="Playfair Display"/>
              </a:defRPr>
            </a:lvl2pPr>
            <a:lvl3pPr lvl="2" algn="ctr">
              <a:spcBef>
                <a:spcPts val="0"/>
              </a:spcBef>
              <a:buSzPct val="100000"/>
              <a:buFont typeface="Playfair Display"/>
              <a:defRPr b="1" sz="4800">
                <a:latin typeface="Playfair Display"/>
                <a:ea typeface="Playfair Display"/>
                <a:cs typeface="Playfair Display"/>
                <a:sym typeface="Playfair Display"/>
              </a:defRPr>
            </a:lvl3pPr>
            <a:lvl4pPr lvl="3" algn="ctr">
              <a:spcBef>
                <a:spcPts val="0"/>
              </a:spcBef>
              <a:buSzPct val="100000"/>
              <a:buFont typeface="Playfair Display"/>
              <a:defRPr b="1" sz="4800">
                <a:latin typeface="Playfair Display"/>
                <a:ea typeface="Playfair Display"/>
                <a:cs typeface="Playfair Display"/>
                <a:sym typeface="Playfair Display"/>
              </a:defRPr>
            </a:lvl4pPr>
            <a:lvl5pPr lvl="4" algn="ctr">
              <a:spcBef>
                <a:spcPts val="0"/>
              </a:spcBef>
              <a:buSzPct val="100000"/>
              <a:buFont typeface="Playfair Display"/>
              <a:defRPr b="1" sz="4800">
                <a:latin typeface="Playfair Display"/>
                <a:ea typeface="Playfair Display"/>
                <a:cs typeface="Playfair Display"/>
                <a:sym typeface="Playfair Display"/>
              </a:defRPr>
            </a:lvl5pPr>
            <a:lvl6pPr lvl="5" algn="ctr">
              <a:spcBef>
                <a:spcPts val="0"/>
              </a:spcBef>
              <a:buSzPct val="100000"/>
              <a:buFont typeface="Playfair Display"/>
              <a:defRPr b="1" sz="4800">
                <a:latin typeface="Playfair Display"/>
                <a:ea typeface="Playfair Display"/>
                <a:cs typeface="Playfair Display"/>
                <a:sym typeface="Playfair Display"/>
              </a:defRPr>
            </a:lvl6pPr>
            <a:lvl7pPr lvl="6" algn="ctr">
              <a:spcBef>
                <a:spcPts val="0"/>
              </a:spcBef>
              <a:buSzPct val="100000"/>
              <a:buFont typeface="Playfair Display"/>
              <a:defRPr b="1" sz="4800">
                <a:latin typeface="Playfair Display"/>
                <a:ea typeface="Playfair Display"/>
                <a:cs typeface="Playfair Display"/>
                <a:sym typeface="Playfair Display"/>
              </a:defRPr>
            </a:lvl7pPr>
            <a:lvl8pPr lvl="7" algn="ctr">
              <a:spcBef>
                <a:spcPts val="0"/>
              </a:spcBef>
              <a:buSzPct val="100000"/>
              <a:buFont typeface="Playfair Display"/>
              <a:defRPr b="1" sz="4800">
                <a:latin typeface="Playfair Display"/>
                <a:ea typeface="Playfair Display"/>
                <a:cs typeface="Playfair Display"/>
                <a:sym typeface="Playfair Display"/>
              </a:defRPr>
            </a:lvl8pPr>
            <a:lvl9pPr lvl="8" algn="ctr">
              <a:spcBef>
                <a:spcPts val="0"/>
              </a:spcBef>
              <a:buSzPct val="100000"/>
              <a:buFont typeface="Playfair Display"/>
              <a:defRPr b="1" sz="4800">
                <a:latin typeface="Playfair Display"/>
                <a:ea typeface="Playfair Display"/>
                <a:cs typeface="Playfair Display"/>
                <a:sym typeface="Playfair Display"/>
              </a:defRPr>
            </a:lvl9pPr>
          </a:lstStyle>
          <a:p/>
        </p:txBody>
      </p:sp>
      <p:sp>
        <p:nvSpPr>
          <p:cNvPr id="22" name="Shape 22"/>
          <p:cNvSpPr txBox="1"/>
          <p:nvPr>
            <p:ph idx="12" type="sldNum"/>
          </p:nvPr>
        </p:nvSpPr>
        <p:spPr>
          <a:xfrm>
            <a:off x="8497999" y="6251678"/>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3" name="Shape 23"/>
        <p:cNvGrpSpPr/>
        <p:nvPr/>
      </p:nvGrpSpPr>
      <p:grpSpPr>
        <a:xfrm>
          <a:off x="0" y="0"/>
          <a:ext cx="0" cy="0"/>
          <a:chOff x="0" y="0"/>
          <a:chExt cx="0" cy="0"/>
        </a:xfrm>
      </p:grpSpPr>
      <p:sp>
        <p:nvSpPr>
          <p:cNvPr id="24" name="Shape 24"/>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645433"/>
            <a:ext cx="8520600" cy="44463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2" type="sldNum"/>
          </p:nvPr>
        </p:nvSpPr>
        <p:spPr>
          <a:xfrm>
            <a:off x="8497999" y="6251678"/>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7" name="Shape 27"/>
        <p:cNvGrpSpPr/>
        <p:nvPr/>
      </p:nvGrpSpPr>
      <p:grpSpPr>
        <a:xfrm>
          <a:off x="0" y="0"/>
          <a:ext cx="0" cy="0"/>
          <a:chOff x="0" y="0"/>
          <a:chExt cx="0" cy="0"/>
        </a:xfrm>
      </p:grpSpPr>
      <p:sp>
        <p:nvSpPr>
          <p:cNvPr id="28" name="Shape 28"/>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 type="body"/>
          </p:nvPr>
        </p:nvSpPr>
        <p:spPr>
          <a:xfrm>
            <a:off x="311700" y="1645400"/>
            <a:ext cx="3999900" cy="44463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2" type="body"/>
          </p:nvPr>
        </p:nvSpPr>
        <p:spPr>
          <a:xfrm>
            <a:off x="4832400" y="1645400"/>
            <a:ext cx="3999900" cy="44463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97999" y="6251678"/>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2" name="Shape 32"/>
        <p:cNvGrpSpPr/>
        <p:nvPr/>
      </p:nvGrpSpPr>
      <p:grpSpPr>
        <a:xfrm>
          <a:off x="0" y="0"/>
          <a:ext cx="0" cy="0"/>
          <a:chOff x="0" y="0"/>
          <a:chExt cx="0" cy="0"/>
        </a:xfrm>
      </p:grpSpPr>
      <p:sp>
        <p:nvSpPr>
          <p:cNvPr id="33" name="Shape 33"/>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4" name="Shape 34"/>
          <p:cNvSpPr txBox="1"/>
          <p:nvPr>
            <p:ph idx="12" type="sldNum"/>
          </p:nvPr>
        </p:nvSpPr>
        <p:spPr>
          <a:xfrm>
            <a:off x="8497999" y="6251678"/>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5" name="Shape 35"/>
        <p:cNvGrpSpPr/>
        <p:nvPr/>
      </p:nvGrpSpPr>
      <p:grpSpPr>
        <a:xfrm>
          <a:off x="0" y="0"/>
          <a:ext cx="0" cy="0"/>
          <a:chOff x="0" y="0"/>
          <a:chExt cx="0" cy="0"/>
        </a:xfrm>
      </p:grpSpPr>
      <p:sp>
        <p:nvSpPr>
          <p:cNvPr id="36" name="Shape 36"/>
          <p:cNvSpPr txBox="1"/>
          <p:nvPr>
            <p:ph type="title"/>
          </p:nvPr>
        </p:nvSpPr>
        <p:spPr>
          <a:xfrm>
            <a:off x="311700" y="740800"/>
            <a:ext cx="2808000" cy="1007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7" name="Shape 37"/>
          <p:cNvSpPr txBox="1"/>
          <p:nvPr>
            <p:ph idx="1" type="body"/>
          </p:nvPr>
        </p:nvSpPr>
        <p:spPr>
          <a:xfrm>
            <a:off x="311700" y="1852800"/>
            <a:ext cx="2808000" cy="42393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8" name="Shape 38"/>
          <p:cNvSpPr txBox="1"/>
          <p:nvPr>
            <p:ph idx="12" type="sldNum"/>
          </p:nvPr>
        </p:nvSpPr>
        <p:spPr>
          <a:xfrm>
            <a:off x="8497999" y="6251678"/>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3"/>
        </a:solidFill>
      </p:bgPr>
    </p:bg>
    <p:spTree>
      <p:nvGrpSpPr>
        <p:cNvPr id="39" name="Shape 39"/>
        <p:cNvGrpSpPr/>
        <p:nvPr/>
      </p:nvGrpSpPr>
      <p:grpSpPr>
        <a:xfrm>
          <a:off x="0" y="0"/>
          <a:ext cx="0" cy="0"/>
          <a:chOff x="0" y="0"/>
          <a:chExt cx="0" cy="0"/>
        </a:xfrm>
      </p:grpSpPr>
      <p:sp>
        <p:nvSpPr>
          <p:cNvPr id="40" name="Shape 40"/>
          <p:cNvSpPr txBox="1"/>
          <p:nvPr>
            <p:ph type="title"/>
          </p:nvPr>
        </p:nvSpPr>
        <p:spPr>
          <a:xfrm>
            <a:off x="490250" y="701800"/>
            <a:ext cx="5618700" cy="5454300"/>
          </a:xfrm>
          <a:prstGeom prst="rect">
            <a:avLst/>
          </a:prstGeom>
        </p:spPr>
        <p:txBody>
          <a:bodyPr anchorCtr="0" anchor="ctr" bIns="91425" lIns="91425" rIns="91425" tIns="91425"/>
          <a:lstStyle>
            <a:lvl1pPr lv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p:txBody>
      </p:sp>
      <p:sp>
        <p:nvSpPr>
          <p:cNvPr id="41" name="Shape 41"/>
          <p:cNvSpPr txBox="1"/>
          <p:nvPr>
            <p:ph idx="12" type="sldNum"/>
          </p:nvPr>
        </p:nvSpPr>
        <p:spPr>
          <a:xfrm>
            <a:off x="8497999" y="6251678"/>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2" name="Shape 42"/>
        <p:cNvGrpSpPr/>
        <p:nvPr/>
      </p:nvGrpSpPr>
      <p:grpSpPr>
        <a:xfrm>
          <a:off x="0" y="0"/>
          <a:ext cx="0" cy="0"/>
          <a:chOff x="0" y="0"/>
          <a:chExt cx="0" cy="0"/>
        </a:xfrm>
      </p:grpSpPr>
      <p:sp>
        <p:nvSpPr>
          <p:cNvPr id="43" name="Shape 43"/>
          <p:cNvSpPr/>
          <p:nvPr/>
        </p:nvSpPr>
        <p:spPr>
          <a:xfrm>
            <a:off x="4572000" y="-100"/>
            <a:ext cx="4572000" cy="68580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4" name="Shape 44"/>
          <p:cNvCxnSpPr/>
          <p:nvPr/>
        </p:nvCxnSpPr>
        <p:spPr>
          <a:xfrm>
            <a:off x="5029675" y="5994000"/>
            <a:ext cx="468300" cy="0"/>
          </a:xfrm>
          <a:prstGeom prst="straightConnector1">
            <a:avLst/>
          </a:prstGeom>
          <a:noFill/>
          <a:ln cap="flat" cmpd="sng" w="19050">
            <a:solidFill>
              <a:schemeClr val="dk2"/>
            </a:solidFill>
            <a:prstDash val="solid"/>
            <a:round/>
            <a:headEnd len="med" w="med" type="none"/>
            <a:tailEnd len="med" w="med" type="none"/>
          </a:ln>
        </p:spPr>
      </p:cxnSp>
      <p:sp>
        <p:nvSpPr>
          <p:cNvPr id="45" name="Shape 45"/>
          <p:cNvSpPr txBox="1"/>
          <p:nvPr>
            <p:ph type="title"/>
          </p:nvPr>
        </p:nvSpPr>
        <p:spPr>
          <a:xfrm>
            <a:off x="265500" y="1442233"/>
            <a:ext cx="4045200" cy="23817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6" name="Shape 46"/>
          <p:cNvSpPr txBox="1"/>
          <p:nvPr>
            <p:ph idx="1" type="subTitle"/>
          </p:nvPr>
        </p:nvSpPr>
        <p:spPr>
          <a:xfrm>
            <a:off x="265500" y="3895201"/>
            <a:ext cx="4045200" cy="17940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7" name="Shape 47"/>
          <p:cNvSpPr txBox="1"/>
          <p:nvPr>
            <p:ph idx="2" type="body"/>
          </p:nvPr>
        </p:nvSpPr>
        <p:spPr>
          <a:xfrm>
            <a:off x="4939500" y="965600"/>
            <a:ext cx="3837000" cy="49269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8" name="Shape 48"/>
          <p:cNvSpPr txBox="1"/>
          <p:nvPr>
            <p:ph idx="12" type="sldNum"/>
          </p:nvPr>
        </p:nvSpPr>
        <p:spPr>
          <a:xfrm>
            <a:off x="8497999" y="6251678"/>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9" name="Shape 49"/>
        <p:cNvGrpSpPr/>
        <p:nvPr/>
      </p:nvGrpSpPr>
      <p:grpSpPr>
        <a:xfrm>
          <a:off x="0" y="0"/>
          <a:ext cx="0" cy="0"/>
          <a:chOff x="0" y="0"/>
          <a:chExt cx="0" cy="0"/>
        </a:xfrm>
      </p:grpSpPr>
      <p:sp>
        <p:nvSpPr>
          <p:cNvPr id="50" name="Shape 50"/>
          <p:cNvSpPr txBox="1"/>
          <p:nvPr>
            <p:ph idx="1" type="body"/>
          </p:nvPr>
        </p:nvSpPr>
        <p:spPr>
          <a:xfrm>
            <a:off x="311700" y="5640766"/>
            <a:ext cx="5998800" cy="8067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51" name="Shape 51"/>
          <p:cNvSpPr txBox="1"/>
          <p:nvPr>
            <p:ph idx="12" type="sldNum"/>
          </p:nvPr>
        </p:nvSpPr>
        <p:spPr>
          <a:xfrm>
            <a:off x="8497999" y="6251678"/>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311700" y="593366"/>
            <a:ext cx="8520600" cy="763500"/>
          </a:xfrm>
          <a:prstGeom prst="rect">
            <a:avLst/>
          </a:prstGeom>
          <a:noFill/>
          <a:ln>
            <a:noFill/>
          </a:ln>
        </p:spPr>
        <p:txBody>
          <a:bodyPr anchorCtr="0" anchor="t" bIns="91425" lIns="91425" rIns="91425" tIns="91425"/>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p:txBody>
      </p:sp>
      <p:sp>
        <p:nvSpPr>
          <p:cNvPr id="11" name="Shape 11"/>
          <p:cNvSpPr txBox="1"/>
          <p:nvPr>
            <p:ph idx="1" type="body"/>
          </p:nvPr>
        </p:nvSpPr>
        <p:spPr>
          <a:xfrm>
            <a:off x="311700" y="1645433"/>
            <a:ext cx="8520600" cy="44463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lvl="1">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lvl="2">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lvl="3">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lvl="4">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lvl="5">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lvl="6">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lvl="7">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lvl="8">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p:txBody>
      </p:sp>
      <p:sp>
        <p:nvSpPr>
          <p:cNvPr id="12" name="Shape 12"/>
          <p:cNvSpPr txBox="1"/>
          <p:nvPr>
            <p:ph idx="12" type="sldNum"/>
          </p:nvPr>
        </p:nvSpPr>
        <p:spPr>
          <a:xfrm>
            <a:off x="8497999" y="6251678"/>
            <a:ext cx="548700" cy="5247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US" sz="1000">
                <a:solidFill>
                  <a:schemeClr val="dk2"/>
                </a:solidFill>
                <a:latin typeface="Playfair Display"/>
                <a:ea typeface="Playfair Display"/>
                <a:cs typeface="Playfair Display"/>
                <a:sym typeface="Playfair Display"/>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kortschakcenter.usc.edu/wp-content/uploads/2017/04/SMART-Goal-Worksheet.pdf" TargetMode="External"/><Relationship Id="rId4" Type="http://schemas.openxmlformats.org/officeDocument/2006/relationships/hyperlink" Target="http://kortschakcenter.usc.edu/wp-content/uploads/2014/10/Study-Chart-.docx" TargetMode="External"/><Relationship Id="rId5" Type="http://schemas.openxmlformats.org/officeDocument/2006/relationships/hyperlink" Target="http://kortschakcenter.usc.edu/wp-content/uploads/2015/10/Adjustable-Weekly-Action-Plan-Blank.do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ctrTitle"/>
          </p:nvPr>
        </p:nvSpPr>
        <p:spPr>
          <a:xfrm>
            <a:off x="344250" y="2129950"/>
            <a:ext cx="8245800" cy="2604000"/>
          </a:xfrm>
          <a:prstGeom prst="rect">
            <a:avLst/>
          </a:prstGeom>
          <a:solidFill>
            <a:srgbClr val="FFFFFF"/>
          </a:solidFill>
          <a:ln>
            <a:noFill/>
          </a:ln>
        </p:spPr>
        <p:txBody>
          <a:bodyPr anchorCtr="0" anchor="b" bIns="45700" lIns="0" rIns="0" tIns="45700">
            <a:noAutofit/>
          </a:bodyPr>
          <a:lstStyle/>
          <a:p>
            <a:pPr indent="0" lvl="0" marL="0" marR="0" rtl="0" algn="ctr">
              <a:spcBef>
                <a:spcPts val="0"/>
              </a:spcBef>
              <a:buClr>
                <a:schemeClr val="lt1"/>
              </a:buClr>
              <a:buSzPct val="25000"/>
              <a:buFont typeface="Arial"/>
              <a:buNone/>
            </a:pPr>
            <a:r>
              <a:rPr b="0" lang="en-US" sz="5000">
                <a:solidFill>
                  <a:srgbClr val="000000"/>
                </a:solidFill>
                <a:latin typeface="Times New Roman"/>
                <a:ea typeface="Times New Roman"/>
                <a:cs typeface="Times New Roman"/>
                <a:sym typeface="Times New Roman"/>
              </a:rPr>
              <a:t>#</a:t>
            </a:r>
            <a:r>
              <a:rPr b="0" i="0" lang="en-US" sz="5000" u="none" cap="none" strike="noStrike">
                <a:solidFill>
                  <a:srgbClr val="000000"/>
                </a:solidFill>
                <a:latin typeface="Times New Roman"/>
                <a:ea typeface="Times New Roman"/>
                <a:cs typeface="Times New Roman"/>
                <a:sym typeface="Times New Roman"/>
              </a:rPr>
              <a:t>G</a:t>
            </a:r>
            <a:r>
              <a:rPr b="0" lang="en-US" sz="5000">
                <a:solidFill>
                  <a:srgbClr val="000000"/>
                </a:solidFill>
                <a:latin typeface="Times New Roman"/>
                <a:ea typeface="Times New Roman"/>
                <a:cs typeface="Times New Roman"/>
                <a:sym typeface="Times New Roman"/>
              </a:rPr>
              <a:t>OALS</a:t>
            </a:r>
            <a:br>
              <a:rPr b="0" i="0" lang="en-US" sz="4800" u="none" cap="none" strike="noStrike">
                <a:solidFill>
                  <a:srgbClr val="000000"/>
                </a:solidFill>
                <a:latin typeface="Georgia"/>
                <a:ea typeface="Georgia"/>
                <a:cs typeface="Georgia"/>
                <a:sym typeface="Georgia"/>
              </a:rPr>
            </a:br>
            <a:r>
              <a:rPr b="0" i="0" lang="en-US" sz="3600" u="none" cap="none" strike="noStrike">
                <a:solidFill>
                  <a:srgbClr val="000000"/>
                </a:solidFill>
                <a:latin typeface="Georgia"/>
                <a:ea typeface="Georgia"/>
                <a:cs typeface="Georgia"/>
                <a:sym typeface="Georgia"/>
              </a:rPr>
              <a:t>BREAKING DOWN PROJECTS &amp; FINALS</a:t>
            </a:r>
            <a:br>
              <a:rPr b="0" i="0" lang="en-US" sz="3240" u="none" cap="none" strike="noStrike">
                <a:solidFill>
                  <a:schemeClr val="lt1"/>
                </a:solidFill>
                <a:latin typeface="Cabin"/>
                <a:ea typeface="Cabin"/>
                <a:cs typeface="Cabin"/>
                <a:sym typeface="Cabin"/>
              </a:rPr>
            </a:br>
          </a:p>
        </p:txBody>
      </p:sp>
      <p:sp>
        <p:nvSpPr>
          <p:cNvPr id="85" name="Shape 85"/>
          <p:cNvSpPr txBox="1"/>
          <p:nvPr>
            <p:ph idx="1" type="subTitle"/>
          </p:nvPr>
        </p:nvSpPr>
        <p:spPr>
          <a:xfrm>
            <a:off x="344250" y="4734200"/>
            <a:ext cx="4910100" cy="770400"/>
          </a:xfrm>
          <a:prstGeom prst="rect">
            <a:avLst/>
          </a:prstGeom>
          <a:solidFill>
            <a:srgbClr val="000000"/>
          </a:solidFill>
          <a:ln>
            <a:noFill/>
          </a:ln>
        </p:spPr>
        <p:txBody>
          <a:bodyPr anchorCtr="0" anchor="t" bIns="45700" lIns="0" rIns="0" tIns="45700">
            <a:noAutofit/>
          </a:bodyPr>
          <a:lstStyle/>
          <a:p>
            <a:pPr indent="0" lvl="0" marL="0" marR="0" rtl="0" algn="ctr">
              <a:lnSpc>
                <a:spcPct val="100000"/>
              </a:lnSpc>
              <a:spcBef>
                <a:spcPts val="0"/>
              </a:spcBef>
              <a:spcAft>
                <a:spcPts val="0"/>
              </a:spcAft>
              <a:buClr>
                <a:schemeClr val="accent1"/>
              </a:buClr>
              <a:buSzPct val="25000"/>
              <a:buFont typeface="Noto Sans Symbols"/>
              <a:buNone/>
            </a:pPr>
            <a:r>
              <a:rPr b="0" i="0" lang="en-US" sz="2000" u="none" cap="none" strike="noStrike">
                <a:solidFill>
                  <a:schemeClr val="lt1"/>
                </a:solidFill>
                <a:latin typeface="Georgia"/>
                <a:ea typeface="Georgia"/>
                <a:cs typeface="Georgia"/>
                <a:sym typeface="Georgia"/>
              </a:rPr>
              <a:t>Kortschak Center for Learning &amp; Creativity</a:t>
            </a:r>
          </a:p>
          <a:p>
            <a:pPr indent="0" lvl="0" marL="0" marR="0" rtl="0" algn="ctr">
              <a:lnSpc>
                <a:spcPct val="100000"/>
              </a:lnSpc>
              <a:spcBef>
                <a:spcPts val="700"/>
              </a:spcBef>
              <a:buClr>
                <a:schemeClr val="accent1"/>
              </a:buClr>
              <a:buSzPct val="25000"/>
              <a:buFont typeface="Noto Sans Symbols"/>
              <a:buNone/>
            </a:pPr>
            <a:r>
              <a:rPr b="0" i="0" lang="en-US" sz="2000" u="none" cap="none" strike="noStrike">
                <a:solidFill>
                  <a:schemeClr val="lt1"/>
                </a:solidFill>
                <a:latin typeface="Georgia"/>
                <a:ea typeface="Georgia"/>
                <a:cs typeface="Georgia"/>
                <a:sym typeface="Georgia"/>
              </a:rPr>
              <a:t>Arlin Gonzalez</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589500" y="274650"/>
            <a:ext cx="7965000" cy="1152900"/>
          </a:xfrm>
          <a:prstGeom prst="rect">
            <a:avLst/>
          </a:prstGeom>
          <a:noFill/>
          <a:ln>
            <a:noFill/>
          </a:ln>
        </p:spPr>
        <p:txBody>
          <a:bodyPr anchorCtr="0" anchor="ctr" bIns="45700" lIns="0" rIns="0" tIns="45700">
            <a:noAutofit/>
          </a:bodyPr>
          <a:lstStyle/>
          <a:p>
            <a:pPr indent="0" lvl="0" marL="0" marR="0" rtl="0" algn="ctr">
              <a:spcBef>
                <a:spcPts val="0"/>
              </a:spcBef>
              <a:buClr>
                <a:schemeClr val="lt1"/>
              </a:buClr>
              <a:buSzPct val="25000"/>
              <a:buFont typeface="Arial"/>
              <a:buNone/>
            </a:pPr>
            <a:r>
              <a:rPr b="0" i="0" lang="en-US" sz="3600" u="none" cap="none" strike="noStrike">
                <a:solidFill>
                  <a:schemeClr val="lt1"/>
                </a:solidFill>
                <a:latin typeface="Georgia"/>
                <a:ea typeface="Georgia"/>
                <a:cs typeface="Georgia"/>
                <a:sym typeface="Georgia"/>
              </a:rPr>
              <a:t>5. EVALUATE YOUR PROGRESS</a:t>
            </a:r>
          </a:p>
        </p:txBody>
      </p:sp>
      <p:sp>
        <p:nvSpPr>
          <p:cNvPr id="158" name="Shape 158"/>
          <p:cNvSpPr txBox="1"/>
          <p:nvPr/>
        </p:nvSpPr>
        <p:spPr>
          <a:xfrm>
            <a:off x="2536078" y="4935926"/>
            <a:ext cx="4071900" cy="400200"/>
          </a:xfrm>
          <a:prstGeom prst="rect">
            <a:avLst/>
          </a:prstGeom>
          <a:solidFill>
            <a:srgbClr val="000000"/>
          </a:solidFill>
          <a:ln>
            <a:noFill/>
          </a:ln>
        </p:spPr>
        <p:txBody>
          <a:bodyPr anchorCtr="0" anchor="t" bIns="45700" lIns="91425" rIns="91425" tIns="45700">
            <a:noAutofit/>
          </a:bodyPr>
          <a:lstStyle/>
          <a:p>
            <a:pPr indent="0" lvl="0" marL="0" marR="0" rtl="0" algn="ctr">
              <a:spcBef>
                <a:spcPts val="0"/>
              </a:spcBef>
              <a:buSzPct val="25000"/>
              <a:buNone/>
            </a:pPr>
            <a:r>
              <a:rPr b="0" i="0" lang="en-US" sz="2000" u="none" cap="none" strike="noStrike">
                <a:solidFill>
                  <a:schemeClr val="dk1"/>
                </a:solidFill>
                <a:latin typeface="Cabin"/>
                <a:ea typeface="Cabin"/>
                <a:cs typeface="Cabin"/>
                <a:sym typeface="Cabin"/>
              </a:rPr>
              <a:t>(Google.com)</a:t>
            </a:r>
          </a:p>
        </p:txBody>
      </p:sp>
      <p:sp>
        <p:nvSpPr>
          <p:cNvPr id="159" name="Shape 159"/>
          <p:cNvSpPr txBox="1"/>
          <p:nvPr/>
        </p:nvSpPr>
        <p:spPr>
          <a:xfrm>
            <a:off x="2536052" y="4629348"/>
            <a:ext cx="4071900" cy="400200"/>
          </a:xfrm>
          <a:prstGeom prst="rect">
            <a:avLst/>
          </a:prstGeom>
          <a:solidFill>
            <a:srgbClr val="000000"/>
          </a:solidFill>
          <a:ln>
            <a:noFill/>
          </a:ln>
        </p:spPr>
        <p:txBody>
          <a:bodyPr anchorCtr="0" anchor="t" bIns="45700" lIns="91425" rIns="91425" tIns="45700">
            <a:noAutofit/>
          </a:bodyPr>
          <a:lstStyle/>
          <a:p>
            <a:pPr indent="0" lvl="0" marL="0" marR="0" rtl="0" algn="ctr">
              <a:spcBef>
                <a:spcPts val="0"/>
              </a:spcBef>
              <a:buSzPct val="25000"/>
              <a:buNone/>
            </a:pPr>
            <a:r>
              <a:rPr b="0" i="0" lang="en-US" sz="2000" u="none" cap="none" strike="noStrike">
                <a:solidFill>
                  <a:schemeClr val="dk1"/>
                </a:solidFill>
                <a:latin typeface="Cabin"/>
                <a:ea typeface="Cabin"/>
                <a:cs typeface="Cabin"/>
                <a:sym typeface="Cabin"/>
              </a:rPr>
              <a:t>(Dembo &amp; Seli, 2016, p.112)</a:t>
            </a:r>
          </a:p>
        </p:txBody>
      </p:sp>
      <p:pic>
        <p:nvPicPr>
          <p:cNvPr descr="affiliatemarketingchecklist.jpg" id="160" name="Shape 160"/>
          <p:cNvPicPr preferRelativeResize="0"/>
          <p:nvPr/>
        </p:nvPicPr>
        <p:blipFill rotWithShape="1">
          <a:blip r:embed="rId3">
            <a:alphaModFix/>
          </a:blip>
          <a:srcRect b="-43010" l="0" r="0" t="-43011"/>
          <a:stretch/>
        </p:blipFill>
        <p:spPr>
          <a:xfrm>
            <a:off x="2065350" y="845651"/>
            <a:ext cx="5013300" cy="4752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344250" y="1871800"/>
            <a:ext cx="8455500" cy="2862300"/>
          </a:xfrm>
          <a:prstGeom prst="rect">
            <a:avLst/>
          </a:prstGeom>
          <a:noFill/>
          <a:ln>
            <a:noFill/>
          </a:ln>
        </p:spPr>
        <p:txBody>
          <a:bodyPr anchorCtr="0" anchor="ctr" bIns="45700" lIns="0" rIns="0" tIns="45700">
            <a:noAutofit/>
          </a:bodyPr>
          <a:lstStyle/>
          <a:p>
            <a:pPr indent="0" lvl="0" marL="0" marR="0" rtl="0" algn="ctr">
              <a:spcBef>
                <a:spcPts val="0"/>
              </a:spcBef>
              <a:buClr>
                <a:schemeClr val="lt1"/>
              </a:buClr>
              <a:buSzPct val="25000"/>
              <a:buFont typeface="Arial"/>
              <a:buNone/>
            </a:pPr>
            <a:r>
              <a:rPr b="0" i="0" lang="en-US" sz="7200" u="none" cap="none" strike="noStrike">
                <a:solidFill>
                  <a:schemeClr val="lt1"/>
                </a:solidFill>
                <a:latin typeface="Georgia"/>
                <a:ea typeface="Georgia"/>
                <a:cs typeface="Georgia"/>
                <a:sym typeface="Georgia"/>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685800" y="140425"/>
            <a:ext cx="7379700" cy="1621200"/>
          </a:xfrm>
          <a:prstGeom prst="rect">
            <a:avLst/>
          </a:prstGeom>
          <a:noFill/>
          <a:ln>
            <a:noFill/>
          </a:ln>
        </p:spPr>
        <p:txBody>
          <a:bodyPr anchorCtr="0" anchor="ctr" bIns="45700" lIns="0" rIns="0" tIns="45700">
            <a:noAutofit/>
          </a:bodyPr>
          <a:lstStyle/>
          <a:p>
            <a:pPr indent="0" lvl="0" marL="0" marR="0" rtl="0" algn="ctr">
              <a:spcBef>
                <a:spcPts val="0"/>
              </a:spcBef>
              <a:buClr>
                <a:schemeClr val="lt1"/>
              </a:buClr>
              <a:buSzPct val="25000"/>
              <a:buFont typeface="Arial"/>
              <a:buNone/>
            </a:pPr>
            <a:r>
              <a:rPr b="0" i="0" lang="en-US" sz="3600" u="none" cap="none" strike="noStrike">
                <a:solidFill>
                  <a:schemeClr val="lt1"/>
                </a:solidFill>
                <a:latin typeface="Georgia"/>
                <a:ea typeface="Georgia"/>
                <a:cs typeface="Georgia"/>
                <a:sym typeface="Georgia"/>
              </a:rPr>
              <a:t>LEARNING OBJECTIVES</a:t>
            </a:r>
          </a:p>
        </p:txBody>
      </p:sp>
      <p:sp>
        <p:nvSpPr>
          <p:cNvPr id="92" name="Shape 92"/>
          <p:cNvSpPr txBox="1"/>
          <p:nvPr>
            <p:ph idx="4294967295" type="body"/>
          </p:nvPr>
        </p:nvSpPr>
        <p:spPr>
          <a:xfrm>
            <a:off x="489450" y="1562100"/>
            <a:ext cx="7772400" cy="3733800"/>
          </a:xfrm>
          <a:prstGeom prst="rect">
            <a:avLst/>
          </a:prstGeom>
          <a:noFill/>
          <a:ln>
            <a:noFill/>
          </a:ln>
        </p:spPr>
        <p:txBody>
          <a:bodyPr anchorCtr="0" anchor="t" bIns="45700" lIns="0" rIns="0" tIns="45700">
            <a:noAutofit/>
          </a:bodyPr>
          <a:lstStyle/>
          <a:p>
            <a:pPr indent="-279400" lvl="0" marL="342900" marR="0" rtl="0" algn="l">
              <a:lnSpc>
                <a:spcPct val="100000"/>
              </a:lnSpc>
              <a:spcBef>
                <a:spcPts val="0"/>
              </a:spcBef>
              <a:spcAft>
                <a:spcPts val="0"/>
              </a:spcAft>
              <a:buClr>
                <a:schemeClr val="accent1"/>
              </a:buClr>
              <a:buSzPct val="85000"/>
              <a:buFont typeface="Georgia"/>
              <a:buChar char="▶"/>
            </a:pPr>
            <a:r>
              <a:rPr i="0" lang="en-US" sz="2800" u="none" cap="none" strike="noStrike">
                <a:solidFill>
                  <a:schemeClr val="lt1"/>
                </a:solidFill>
                <a:latin typeface="Georgia"/>
                <a:ea typeface="Georgia"/>
                <a:cs typeface="Georgia"/>
                <a:sym typeface="Georgia"/>
              </a:rPr>
              <a:t>Understand the goal setting process</a:t>
            </a:r>
          </a:p>
          <a:p>
            <a:pPr indent="-279400" lvl="0" marL="342900" marR="0" rtl="0" algn="l">
              <a:lnSpc>
                <a:spcPct val="100000"/>
              </a:lnSpc>
              <a:spcBef>
                <a:spcPts val="700"/>
              </a:spcBef>
              <a:spcAft>
                <a:spcPts val="0"/>
              </a:spcAft>
              <a:buClr>
                <a:schemeClr val="accent1"/>
              </a:buClr>
              <a:buSzPct val="85000"/>
              <a:buFont typeface="Georgia"/>
              <a:buChar char="▶"/>
            </a:pPr>
            <a:r>
              <a:rPr i="0" lang="en-US" sz="2800" u="none" cap="none" strike="noStrike">
                <a:solidFill>
                  <a:schemeClr val="lt1"/>
                </a:solidFill>
                <a:latin typeface="Georgia"/>
                <a:ea typeface="Georgia"/>
                <a:cs typeface="Georgia"/>
                <a:sym typeface="Georgia"/>
              </a:rPr>
              <a:t>Apply the goal setting process to the planning of your personal projects, papers, and finals</a:t>
            </a:r>
          </a:p>
          <a:p>
            <a:pPr indent="-279400" lvl="0" marL="342900" marR="0" rtl="0" algn="l">
              <a:lnSpc>
                <a:spcPct val="100000"/>
              </a:lnSpc>
              <a:spcBef>
                <a:spcPts val="700"/>
              </a:spcBef>
              <a:spcAft>
                <a:spcPts val="0"/>
              </a:spcAft>
              <a:buClr>
                <a:schemeClr val="accent1"/>
              </a:buClr>
              <a:buSzPct val="85000"/>
              <a:buFont typeface="Georgia"/>
              <a:buChar char="▶"/>
            </a:pPr>
            <a:r>
              <a:rPr i="0" lang="en-US" sz="2800" u="none" cap="none" strike="noStrike">
                <a:solidFill>
                  <a:schemeClr val="lt1"/>
                </a:solidFill>
                <a:latin typeface="Georgia"/>
                <a:ea typeface="Georgia"/>
                <a:cs typeface="Georgia"/>
                <a:sym typeface="Georgia"/>
              </a:rPr>
              <a:t>Assess the pros &amp; cons of your goal setting plan</a:t>
            </a:r>
          </a:p>
          <a:p>
            <a:pPr indent="-279400" lvl="0" marL="342900" marR="0" rtl="0" algn="l">
              <a:lnSpc>
                <a:spcPct val="100000"/>
              </a:lnSpc>
              <a:spcBef>
                <a:spcPts val="700"/>
              </a:spcBef>
              <a:spcAft>
                <a:spcPts val="0"/>
              </a:spcAft>
              <a:buClr>
                <a:schemeClr val="accent1"/>
              </a:buClr>
              <a:buSzPct val="85000"/>
              <a:buFont typeface="Georgia"/>
              <a:buChar char="▶"/>
            </a:pPr>
            <a:r>
              <a:rPr i="0" lang="en-US" sz="2800" u="none" cap="none" strike="noStrike">
                <a:solidFill>
                  <a:schemeClr val="lt1"/>
                </a:solidFill>
                <a:latin typeface="Georgia"/>
                <a:ea typeface="Georgia"/>
                <a:cs typeface="Georgia"/>
                <a:sym typeface="Georgia"/>
              </a:rPr>
              <a:t>Develop a goal setting process/plan appropriate for your project/final specific goals</a:t>
            </a:r>
          </a:p>
          <a:p>
            <a:pPr indent="-279400" lvl="0" marL="342900" marR="0" rtl="0" algn="l">
              <a:lnSpc>
                <a:spcPct val="100000"/>
              </a:lnSpc>
              <a:spcBef>
                <a:spcPts val="700"/>
              </a:spcBef>
              <a:buClr>
                <a:schemeClr val="accent1"/>
              </a:buClr>
              <a:buSzPct val="85000"/>
              <a:buFont typeface="Noto Sans Symbols"/>
              <a:buNone/>
            </a:pPr>
            <a:r>
              <a:t/>
            </a:r>
            <a:endParaRPr b="0" i="0" sz="2000" u="none" cap="none" strike="noStrike">
              <a:solidFill>
                <a:schemeClr val="lt1"/>
              </a:solidFill>
              <a:latin typeface="Cabin"/>
              <a:ea typeface="Cabin"/>
              <a:cs typeface="Cabin"/>
              <a:sym typeface="Cab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685800" y="0"/>
            <a:ext cx="7772400" cy="1457400"/>
          </a:xfrm>
          <a:prstGeom prst="rect">
            <a:avLst/>
          </a:prstGeom>
          <a:noFill/>
          <a:ln>
            <a:noFill/>
          </a:ln>
        </p:spPr>
        <p:txBody>
          <a:bodyPr anchorCtr="0" anchor="ctr" bIns="45700" lIns="0" rIns="0" tIns="45700">
            <a:noAutofit/>
          </a:bodyPr>
          <a:lstStyle/>
          <a:p>
            <a:pPr indent="0" lvl="0" marL="0" marR="0" rtl="0" algn="ctr">
              <a:spcBef>
                <a:spcPts val="0"/>
              </a:spcBef>
              <a:buClr>
                <a:schemeClr val="lt1"/>
              </a:buClr>
              <a:buSzPct val="25000"/>
              <a:buFont typeface="Arial"/>
              <a:buNone/>
            </a:pPr>
            <a:r>
              <a:rPr b="0" i="0" lang="en-US" sz="3600" u="none" cap="none" strike="noStrike">
                <a:solidFill>
                  <a:schemeClr val="lt1"/>
                </a:solidFill>
                <a:latin typeface="Georgia"/>
                <a:ea typeface="Georgia"/>
                <a:cs typeface="Georgia"/>
                <a:sym typeface="Georgia"/>
              </a:rPr>
              <a:t>WORKSHEET LINKS</a:t>
            </a:r>
          </a:p>
        </p:txBody>
      </p:sp>
      <p:sp>
        <p:nvSpPr>
          <p:cNvPr id="99" name="Shape 99"/>
          <p:cNvSpPr txBox="1"/>
          <p:nvPr>
            <p:ph idx="4294967295" type="body"/>
          </p:nvPr>
        </p:nvSpPr>
        <p:spPr>
          <a:xfrm>
            <a:off x="685800" y="1562100"/>
            <a:ext cx="7772400" cy="3733800"/>
          </a:xfrm>
          <a:prstGeom prst="rect">
            <a:avLst/>
          </a:prstGeom>
          <a:noFill/>
          <a:ln>
            <a:noFill/>
          </a:ln>
        </p:spPr>
        <p:txBody>
          <a:bodyPr anchorCtr="0" anchor="t" bIns="45700" lIns="0" rIns="0" tIns="45700">
            <a:noAutofit/>
          </a:bodyPr>
          <a:lstStyle/>
          <a:p>
            <a:pPr indent="-361950" lvl="0" marL="342900" marR="0" rtl="0" algn="l">
              <a:lnSpc>
                <a:spcPct val="100000"/>
              </a:lnSpc>
              <a:spcBef>
                <a:spcPts val="0"/>
              </a:spcBef>
              <a:spcAft>
                <a:spcPts val="0"/>
              </a:spcAft>
              <a:buClr>
                <a:srgbClr val="FFFFFF"/>
              </a:buClr>
              <a:buSzPct val="100000"/>
              <a:buFont typeface="Georgia"/>
              <a:buChar char="▶"/>
            </a:pPr>
            <a:r>
              <a:rPr i="0" lang="en-US" sz="3000" u="sng" cap="none" strike="noStrike">
                <a:solidFill>
                  <a:srgbClr val="FFFFFF"/>
                </a:solidFill>
                <a:latin typeface="Georgia"/>
                <a:ea typeface="Georgia"/>
                <a:cs typeface="Georgia"/>
                <a:sym typeface="Georgia"/>
                <a:hlinkClick r:id="rId3"/>
              </a:rPr>
              <a:t>SMART Goal Worksheet</a:t>
            </a:r>
          </a:p>
          <a:p>
            <a:pPr indent="-361950" lvl="0" marL="342900" marR="0" rtl="0" algn="l">
              <a:lnSpc>
                <a:spcPct val="100000"/>
              </a:lnSpc>
              <a:spcBef>
                <a:spcPts val="700"/>
              </a:spcBef>
              <a:spcAft>
                <a:spcPts val="0"/>
              </a:spcAft>
              <a:buClr>
                <a:srgbClr val="FFFFFF"/>
              </a:buClr>
              <a:buSzPct val="100000"/>
              <a:buFont typeface="Georgia"/>
              <a:buChar char="▶"/>
            </a:pPr>
            <a:r>
              <a:rPr i="0" lang="en-US" sz="3000" u="sng" cap="none" strike="noStrike">
                <a:solidFill>
                  <a:srgbClr val="FFFFFF"/>
                </a:solidFill>
                <a:latin typeface="Georgia"/>
                <a:ea typeface="Georgia"/>
                <a:cs typeface="Georgia"/>
                <a:sym typeface="Georgia"/>
                <a:hlinkClick r:id="rId4"/>
              </a:rPr>
              <a:t>Project Plan</a:t>
            </a:r>
          </a:p>
          <a:p>
            <a:pPr indent="-361950" lvl="0" marL="342900" marR="0" rtl="0" algn="l">
              <a:lnSpc>
                <a:spcPct val="100000"/>
              </a:lnSpc>
              <a:spcBef>
                <a:spcPts val="700"/>
              </a:spcBef>
              <a:buClr>
                <a:srgbClr val="FFFFFF"/>
              </a:buClr>
              <a:buSzPct val="100000"/>
              <a:buFont typeface="Georgia"/>
              <a:buChar char="▶"/>
            </a:pPr>
            <a:r>
              <a:rPr i="0" lang="en-US" sz="3000" u="sng" cap="none" strike="noStrike">
                <a:solidFill>
                  <a:srgbClr val="FFFFFF"/>
                </a:solidFill>
                <a:latin typeface="Georgia"/>
                <a:ea typeface="Georgia"/>
                <a:cs typeface="Georgia"/>
                <a:sym typeface="Georgia"/>
                <a:hlinkClick r:id="rId5"/>
              </a:rPr>
              <a:t>Action Plan</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nvSpPr>
        <p:spPr>
          <a:xfrm>
            <a:off x="2580860" y="5838044"/>
            <a:ext cx="4071900" cy="400200"/>
          </a:xfrm>
          <a:prstGeom prst="rect">
            <a:avLst/>
          </a:prstGeom>
          <a:solidFill>
            <a:srgbClr val="000000"/>
          </a:solidFill>
          <a:ln>
            <a:noFill/>
          </a:ln>
        </p:spPr>
        <p:txBody>
          <a:bodyPr anchorCtr="0" anchor="t" bIns="45700" lIns="91425" rIns="91425" tIns="45700">
            <a:noAutofit/>
          </a:bodyPr>
          <a:lstStyle/>
          <a:p>
            <a:pPr indent="0" lvl="0" marL="0" marR="0" rtl="0" algn="ctr">
              <a:spcBef>
                <a:spcPts val="0"/>
              </a:spcBef>
              <a:buSzPct val="25000"/>
              <a:buNone/>
            </a:pPr>
            <a:r>
              <a:rPr b="0" i="0" lang="en-US" sz="2000" u="none" cap="none" strike="noStrike">
                <a:solidFill>
                  <a:schemeClr val="dk1"/>
                </a:solidFill>
                <a:latin typeface="Cabin"/>
                <a:ea typeface="Cabin"/>
                <a:cs typeface="Cabin"/>
                <a:sym typeface="Cabin"/>
              </a:rPr>
              <a:t>(Google.com)</a:t>
            </a:r>
          </a:p>
        </p:txBody>
      </p:sp>
      <p:pic>
        <p:nvPicPr>
          <p:cNvPr descr="bigstock-mistakes-in-setting-goals-6359413.jpg" id="106" name="Shape 106"/>
          <p:cNvPicPr preferRelativeResize="0"/>
          <p:nvPr>
            <p:ph idx="4294967295" type="body"/>
          </p:nvPr>
        </p:nvPicPr>
        <p:blipFill rotWithShape="1">
          <a:blip r:embed="rId3">
            <a:alphaModFix/>
          </a:blip>
          <a:srcRect b="0" l="-27017" r="-27017" t="0"/>
          <a:stretch/>
        </p:blipFill>
        <p:spPr>
          <a:xfrm>
            <a:off x="-275785" y="933939"/>
            <a:ext cx="9785100" cy="4904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344250" y="1871800"/>
            <a:ext cx="8455500" cy="2862300"/>
          </a:xfrm>
          <a:prstGeom prst="rect">
            <a:avLst/>
          </a:prstGeom>
          <a:noFill/>
          <a:ln>
            <a:noFill/>
          </a:ln>
        </p:spPr>
        <p:txBody>
          <a:bodyPr anchorCtr="0" anchor="ctr" bIns="45700" lIns="0" rIns="0" tIns="45700">
            <a:noAutofit/>
          </a:bodyPr>
          <a:lstStyle/>
          <a:p>
            <a:pPr indent="0" lvl="0" marL="0" marR="0" rtl="0" algn="ctr">
              <a:spcBef>
                <a:spcPts val="0"/>
              </a:spcBef>
              <a:buClr>
                <a:schemeClr val="lt1"/>
              </a:buClr>
              <a:buSzPct val="25000"/>
              <a:buFont typeface="Arial"/>
              <a:buNone/>
            </a:pPr>
            <a:r>
              <a:rPr b="0" i="0" lang="en-US" sz="4800" u="none" cap="none" strike="noStrike">
                <a:solidFill>
                  <a:schemeClr val="lt1"/>
                </a:solidFill>
                <a:latin typeface="Georgia"/>
                <a:ea typeface="Georgia"/>
                <a:cs typeface="Georgia"/>
                <a:sym typeface="Georgia"/>
              </a:rPr>
              <a:t>THE GOAL SETTING PROCESS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811950" y="0"/>
            <a:ext cx="7520100" cy="1028700"/>
          </a:xfrm>
          <a:prstGeom prst="rect">
            <a:avLst/>
          </a:prstGeom>
          <a:noFill/>
          <a:ln>
            <a:noFill/>
          </a:ln>
        </p:spPr>
        <p:txBody>
          <a:bodyPr anchorCtr="0" anchor="ctr" bIns="45700" lIns="0" rIns="0" tIns="45700">
            <a:noAutofit/>
          </a:bodyPr>
          <a:lstStyle/>
          <a:p>
            <a:pPr indent="0" lvl="0" marL="0" marR="0" rtl="0" algn="ctr">
              <a:spcBef>
                <a:spcPts val="0"/>
              </a:spcBef>
              <a:buClr>
                <a:schemeClr val="lt1"/>
              </a:buClr>
              <a:buSzPct val="25000"/>
              <a:buFont typeface="Arial"/>
              <a:buNone/>
            </a:pPr>
            <a:r>
              <a:rPr b="0" i="0" lang="en-US" sz="3600" u="none" cap="none" strike="noStrike">
                <a:solidFill>
                  <a:schemeClr val="lt1"/>
                </a:solidFill>
                <a:latin typeface="Georgia"/>
                <a:ea typeface="Georgia"/>
                <a:cs typeface="Georgia"/>
                <a:sym typeface="Georgia"/>
              </a:rPr>
              <a:t>1. IDENTIFY &amp; DEFINE</a:t>
            </a:r>
          </a:p>
        </p:txBody>
      </p:sp>
      <p:sp>
        <p:nvSpPr>
          <p:cNvPr id="119" name="Shape 119"/>
          <p:cNvSpPr txBox="1"/>
          <p:nvPr>
            <p:ph idx="4294967295" type="body"/>
          </p:nvPr>
        </p:nvSpPr>
        <p:spPr>
          <a:xfrm>
            <a:off x="685800" y="1532882"/>
            <a:ext cx="3657600" cy="3877055"/>
          </a:xfrm>
          <a:prstGeom prst="rect">
            <a:avLst/>
          </a:prstGeom>
          <a:noFill/>
          <a:ln>
            <a:noFill/>
          </a:ln>
        </p:spPr>
        <p:txBody>
          <a:bodyPr anchorCtr="0" anchor="t" bIns="45700" lIns="0" rIns="0" tIns="45700">
            <a:noAutofit/>
          </a:bodyPr>
          <a:lstStyle/>
          <a:p>
            <a:pPr indent="-279400" lvl="0" marL="342900" marR="0" rtl="0" algn="l">
              <a:lnSpc>
                <a:spcPct val="100000"/>
              </a:lnSpc>
              <a:spcBef>
                <a:spcPts val="0"/>
              </a:spcBef>
              <a:spcAft>
                <a:spcPts val="0"/>
              </a:spcAft>
              <a:buClr>
                <a:schemeClr val="accent1"/>
              </a:buClr>
              <a:buSzPct val="85000"/>
              <a:buFont typeface="Georgia"/>
              <a:buChar char="▶"/>
            </a:pPr>
            <a:r>
              <a:rPr i="0" lang="en-US" sz="2800" u="none" cap="none" strike="noStrike">
                <a:solidFill>
                  <a:schemeClr val="lt1"/>
                </a:solidFill>
                <a:latin typeface="Georgia"/>
                <a:ea typeface="Georgia"/>
                <a:cs typeface="Georgia"/>
                <a:sym typeface="Georgia"/>
              </a:rPr>
              <a:t>THINK</a:t>
            </a:r>
          </a:p>
          <a:p>
            <a:pPr indent="-279400" lvl="0" marL="342900" marR="0" rtl="0" algn="l">
              <a:lnSpc>
                <a:spcPct val="100000"/>
              </a:lnSpc>
              <a:spcBef>
                <a:spcPts val="700"/>
              </a:spcBef>
              <a:spcAft>
                <a:spcPts val="0"/>
              </a:spcAft>
              <a:buClr>
                <a:schemeClr val="accent1"/>
              </a:buClr>
              <a:buSzPct val="85000"/>
              <a:buFont typeface="Georgia"/>
              <a:buChar char="▶"/>
            </a:pPr>
            <a:r>
              <a:rPr i="0" lang="en-US" sz="2800" u="none" cap="none" strike="noStrike">
                <a:solidFill>
                  <a:schemeClr val="lt1"/>
                </a:solidFill>
                <a:latin typeface="Georgia"/>
                <a:ea typeface="Georgia"/>
                <a:cs typeface="Georgia"/>
                <a:sym typeface="Georgia"/>
              </a:rPr>
              <a:t>IDENTIFY</a:t>
            </a:r>
          </a:p>
          <a:p>
            <a:pPr indent="-279400" lvl="0" marL="342900" marR="0" rtl="0" algn="l">
              <a:lnSpc>
                <a:spcPct val="100000"/>
              </a:lnSpc>
              <a:spcBef>
                <a:spcPts val="700"/>
              </a:spcBef>
              <a:spcAft>
                <a:spcPts val="0"/>
              </a:spcAft>
              <a:buClr>
                <a:schemeClr val="accent1"/>
              </a:buClr>
              <a:buSzPct val="85000"/>
              <a:buFont typeface="Georgia"/>
              <a:buChar char="▶"/>
            </a:pPr>
            <a:r>
              <a:rPr i="0" lang="en-US" sz="2800" u="none" cap="none" strike="noStrike">
                <a:solidFill>
                  <a:schemeClr val="lt1"/>
                </a:solidFill>
                <a:latin typeface="Georgia"/>
                <a:ea typeface="Georgia"/>
                <a:cs typeface="Georgia"/>
                <a:sym typeface="Georgia"/>
              </a:rPr>
              <a:t>DEFINE </a:t>
            </a:r>
          </a:p>
          <a:p>
            <a:pPr indent="-285750" lvl="1" marL="742950" marR="0" rtl="0" algn="l">
              <a:lnSpc>
                <a:spcPct val="100000"/>
              </a:lnSpc>
              <a:spcBef>
                <a:spcPts val="700"/>
              </a:spcBef>
              <a:spcAft>
                <a:spcPts val="0"/>
              </a:spcAft>
              <a:buClr>
                <a:schemeClr val="accent1"/>
              </a:buClr>
              <a:buSzPct val="85000"/>
              <a:buFont typeface="Georgia"/>
              <a:buChar char="▶"/>
            </a:pPr>
            <a:r>
              <a:rPr i="0" lang="en-US" sz="2400" u="none" cap="none" strike="noStrike">
                <a:solidFill>
                  <a:schemeClr val="lt1"/>
                </a:solidFill>
                <a:latin typeface="Georgia"/>
                <a:ea typeface="Georgia"/>
                <a:cs typeface="Georgia"/>
                <a:sym typeface="Georgia"/>
              </a:rPr>
              <a:t>USING S.M.A.R.T.</a:t>
            </a:r>
          </a:p>
          <a:p>
            <a:pPr indent="-279400" lvl="0" marL="342900" marR="0" rtl="0" algn="l">
              <a:lnSpc>
                <a:spcPct val="100000"/>
              </a:lnSpc>
              <a:spcBef>
                <a:spcPts val="700"/>
              </a:spcBef>
              <a:buClr>
                <a:schemeClr val="accent1"/>
              </a:buClr>
              <a:buSzPct val="85000"/>
              <a:buFont typeface="Noto Sans Symbols"/>
              <a:buNone/>
            </a:pPr>
            <a:r>
              <a:t/>
            </a:r>
            <a:endParaRPr b="0" i="0" sz="2000" u="none" cap="none" strike="noStrike">
              <a:solidFill>
                <a:schemeClr val="lt1"/>
              </a:solidFill>
              <a:latin typeface="Cabin"/>
              <a:ea typeface="Cabin"/>
              <a:cs typeface="Cabin"/>
              <a:sym typeface="Cabin"/>
            </a:endParaRPr>
          </a:p>
        </p:txBody>
      </p:sp>
      <p:sp>
        <p:nvSpPr>
          <p:cNvPr id="120" name="Shape 120"/>
          <p:cNvSpPr txBox="1"/>
          <p:nvPr/>
        </p:nvSpPr>
        <p:spPr>
          <a:xfrm>
            <a:off x="5199349" y="5678399"/>
            <a:ext cx="2908500" cy="400200"/>
          </a:xfrm>
          <a:prstGeom prst="rect">
            <a:avLst/>
          </a:prstGeom>
          <a:solidFill>
            <a:srgbClr val="000000"/>
          </a:solidFill>
          <a:ln>
            <a:noFill/>
          </a:ln>
        </p:spPr>
        <p:txBody>
          <a:bodyPr anchorCtr="0" anchor="t" bIns="45700" lIns="91425" rIns="91425" tIns="45700">
            <a:noAutofit/>
          </a:bodyPr>
          <a:lstStyle/>
          <a:p>
            <a:pPr indent="0" lvl="0" marL="0" marR="0" rtl="0" algn="ctr">
              <a:spcBef>
                <a:spcPts val="0"/>
              </a:spcBef>
              <a:buSzPct val="25000"/>
              <a:buNone/>
            </a:pPr>
            <a:r>
              <a:rPr i="0" lang="en-US" sz="2000" u="none" cap="none" strike="noStrike">
                <a:solidFill>
                  <a:schemeClr val="dk1"/>
                </a:solidFill>
                <a:latin typeface="Georgia"/>
                <a:ea typeface="Georgia"/>
                <a:cs typeface="Georgia"/>
                <a:sym typeface="Georgia"/>
              </a:rPr>
              <a:t>(Google.com)</a:t>
            </a:r>
          </a:p>
        </p:txBody>
      </p:sp>
      <p:sp>
        <p:nvSpPr>
          <p:cNvPr id="121" name="Shape 121"/>
          <p:cNvSpPr txBox="1"/>
          <p:nvPr/>
        </p:nvSpPr>
        <p:spPr>
          <a:xfrm>
            <a:off x="271561" y="3705396"/>
            <a:ext cx="4071838" cy="40010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i="0" lang="en-US" sz="2000" u="none" cap="none" strike="noStrike">
                <a:solidFill>
                  <a:schemeClr val="dk1"/>
                </a:solidFill>
                <a:latin typeface="Georgia"/>
                <a:ea typeface="Georgia"/>
                <a:cs typeface="Georgia"/>
                <a:sym typeface="Georgia"/>
              </a:rPr>
              <a:t>(Dembo &amp; Seli, 2016, p.107-109)</a:t>
            </a:r>
          </a:p>
        </p:txBody>
      </p:sp>
      <p:pic>
        <p:nvPicPr>
          <p:cNvPr descr="SmartGoals.jpg" id="122" name="Shape 122"/>
          <p:cNvPicPr preferRelativeResize="0"/>
          <p:nvPr>
            <p:ph idx="4294967295" type="body"/>
          </p:nvPr>
        </p:nvPicPr>
        <p:blipFill rotWithShape="1">
          <a:blip r:embed="rId3">
            <a:alphaModFix/>
          </a:blip>
          <a:srcRect b="0" l="-13791" r="-13791" t="0"/>
          <a:stretch/>
        </p:blipFill>
        <p:spPr>
          <a:xfrm>
            <a:off x="4460450" y="1028700"/>
            <a:ext cx="4386300" cy="4649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1174650" y="116300"/>
            <a:ext cx="6794700" cy="1419900"/>
          </a:xfrm>
          <a:prstGeom prst="rect">
            <a:avLst/>
          </a:prstGeom>
          <a:noFill/>
          <a:ln>
            <a:noFill/>
          </a:ln>
        </p:spPr>
        <p:txBody>
          <a:bodyPr anchorCtr="0" anchor="ctr" bIns="45700" lIns="0" rIns="0" tIns="45700">
            <a:noAutofit/>
          </a:bodyPr>
          <a:lstStyle/>
          <a:p>
            <a:pPr indent="0" lvl="0" marL="0" marR="0" rtl="0" algn="ctr">
              <a:spcBef>
                <a:spcPts val="0"/>
              </a:spcBef>
              <a:buClr>
                <a:schemeClr val="lt1"/>
              </a:buClr>
              <a:buSzPct val="25000"/>
              <a:buFont typeface="Arial"/>
              <a:buNone/>
            </a:pPr>
            <a:r>
              <a:rPr i="0" lang="en-US" sz="3240" u="none" cap="none" strike="noStrike">
                <a:solidFill>
                  <a:schemeClr val="lt1"/>
                </a:solidFill>
                <a:latin typeface="Georgia"/>
                <a:ea typeface="Georgia"/>
                <a:cs typeface="Georgia"/>
                <a:sym typeface="Georgia"/>
              </a:rPr>
              <a:t>2. GENERATE &amp; EVALUATE </a:t>
            </a:r>
            <a:br>
              <a:rPr i="0" lang="en-US" sz="3240" u="none" cap="none" strike="noStrike">
                <a:solidFill>
                  <a:schemeClr val="lt1"/>
                </a:solidFill>
                <a:latin typeface="Georgia"/>
                <a:ea typeface="Georgia"/>
                <a:cs typeface="Georgia"/>
                <a:sym typeface="Georgia"/>
              </a:rPr>
            </a:br>
            <a:r>
              <a:rPr i="0" lang="en-US" sz="3240" u="none" cap="none" strike="noStrike">
                <a:solidFill>
                  <a:schemeClr val="lt1"/>
                </a:solidFill>
                <a:latin typeface="Georgia"/>
                <a:ea typeface="Georgia"/>
                <a:cs typeface="Georgia"/>
                <a:sym typeface="Georgia"/>
              </a:rPr>
              <a:t>ALTERNATIVE PLANS</a:t>
            </a:r>
          </a:p>
        </p:txBody>
      </p:sp>
      <p:sp>
        <p:nvSpPr>
          <p:cNvPr id="129" name="Shape 129"/>
          <p:cNvSpPr txBox="1"/>
          <p:nvPr>
            <p:ph idx="4294967295" type="body"/>
          </p:nvPr>
        </p:nvSpPr>
        <p:spPr>
          <a:xfrm>
            <a:off x="685799" y="1536191"/>
            <a:ext cx="4604056" cy="3877055"/>
          </a:xfrm>
          <a:prstGeom prst="rect">
            <a:avLst/>
          </a:prstGeom>
          <a:noFill/>
          <a:ln>
            <a:noFill/>
          </a:ln>
        </p:spPr>
        <p:txBody>
          <a:bodyPr anchorCtr="0" anchor="t" bIns="45700" lIns="0" rIns="0" tIns="45700">
            <a:noAutofit/>
          </a:bodyPr>
          <a:lstStyle/>
          <a:p>
            <a:pPr indent="-279400" lvl="0" marL="342900" marR="0" rtl="0" algn="l">
              <a:lnSpc>
                <a:spcPct val="100000"/>
              </a:lnSpc>
              <a:spcBef>
                <a:spcPts val="0"/>
              </a:spcBef>
              <a:spcAft>
                <a:spcPts val="0"/>
              </a:spcAft>
              <a:buClr>
                <a:schemeClr val="accent1"/>
              </a:buClr>
              <a:buSzPct val="85000"/>
              <a:buFont typeface="Georgia"/>
              <a:buChar char="▶"/>
            </a:pPr>
            <a:r>
              <a:rPr i="0" lang="en-US" sz="2800" u="none" cap="none" strike="noStrike">
                <a:solidFill>
                  <a:schemeClr val="lt1"/>
                </a:solidFill>
                <a:latin typeface="Georgia"/>
                <a:ea typeface="Georgia"/>
                <a:cs typeface="Georgia"/>
                <a:sym typeface="Georgia"/>
              </a:rPr>
              <a:t>HOW?</a:t>
            </a:r>
          </a:p>
          <a:p>
            <a:pPr indent="-279400" lvl="0" marL="342900" marR="0" rtl="0" algn="l">
              <a:lnSpc>
                <a:spcPct val="100000"/>
              </a:lnSpc>
              <a:spcBef>
                <a:spcPts val="700"/>
              </a:spcBef>
              <a:spcAft>
                <a:spcPts val="0"/>
              </a:spcAft>
              <a:buClr>
                <a:schemeClr val="accent1"/>
              </a:buClr>
              <a:buSzPct val="85000"/>
              <a:buFont typeface="Georgia"/>
              <a:buChar char="▶"/>
            </a:pPr>
            <a:r>
              <a:rPr i="0" lang="en-US" sz="2800" u="none" cap="none" strike="noStrike">
                <a:solidFill>
                  <a:schemeClr val="lt1"/>
                </a:solidFill>
                <a:latin typeface="Georgia"/>
                <a:ea typeface="Georgia"/>
                <a:cs typeface="Georgia"/>
                <a:sym typeface="Georgia"/>
              </a:rPr>
              <a:t>REFLECT</a:t>
            </a:r>
          </a:p>
          <a:p>
            <a:pPr indent="-285750" lvl="1" marL="742950" marR="0" rtl="0" algn="l">
              <a:lnSpc>
                <a:spcPct val="100000"/>
              </a:lnSpc>
              <a:spcBef>
                <a:spcPts val="700"/>
              </a:spcBef>
              <a:spcAft>
                <a:spcPts val="0"/>
              </a:spcAft>
              <a:buClr>
                <a:schemeClr val="accent1"/>
              </a:buClr>
              <a:buSzPct val="85000"/>
              <a:buFont typeface="Georgia"/>
              <a:buChar char="▶"/>
            </a:pPr>
            <a:r>
              <a:rPr i="0" lang="en-US" sz="2400" u="none" cap="none" strike="noStrike">
                <a:solidFill>
                  <a:schemeClr val="lt1"/>
                </a:solidFill>
                <a:latin typeface="Georgia"/>
                <a:ea typeface="Georgia"/>
                <a:cs typeface="Georgia"/>
                <a:sym typeface="Georgia"/>
              </a:rPr>
              <a:t>STRENGTHS VS. WEAKNESSES</a:t>
            </a:r>
          </a:p>
          <a:p>
            <a:pPr indent="-279400" lvl="0" marL="342900" marR="0" rtl="0" algn="l">
              <a:lnSpc>
                <a:spcPct val="100000"/>
              </a:lnSpc>
              <a:spcBef>
                <a:spcPts val="700"/>
              </a:spcBef>
              <a:spcAft>
                <a:spcPts val="0"/>
              </a:spcAft>
              <a:buClr>
                <a:schemeClr val="accent1"/>
              </a:buClr>
              <a:buSzPct val="85000"/>
              <a:buFont typeface="Georgia"/>
              <a:buChar char="▶"/>
            </a:pPr>
            <a:r>
              <a:rPr i="0" lang="en-US" sz="2800" u="none" cap="none" strike="noStrike">
                <a:solidFill>
                  <a:schemeClr val="lt1"/>
                </a:solidFill>
                <a:latin typeface="Georgia"/>
                <a:ea typeface="Georgia"/>
                <a:cs typeface="Georgia"/>
                <a:sym typeface="Georgia"/>
              </a:rPr>
              <a:t>CONSIDER ALTERNATIVES</a:t>
            </a:r>
          </a:p>
          <a:p>
            <a:pPr indent="-279400" lvl="0" marL="342900" marR="0" rtl="0" algn="l">
              <a:lnSpc>
                <a:spcPct val="100000"/>
              </a:lnSpc>
              <a:spcBef>
                <a:spcPts val="700"/>
              </a:spcBef>
              <a:buClr>
                <a:schemeClr val="accent1"/>
              </a:buClr>
              <a:buSzPct val="85000"/>
              <a:buFont typeface="Noto Sans Symbols"/>
              <a:buNone/>
            </a:pPr>
            <a:r>
              <a:t/>
            </a:r>
            <a:endParaRPr b="0" i="0" sz="2800" u="none" cap="none" strike="noStrike">
              <a:solidFill>
                <a:schemeClr val="lt1"/>
              </a:solidFill>
              <a:latin typeface="Cabin"/>
              <a:ea typeface="Cabin"/>
              <a:cs typeface="Cabin"/>
              <a:sym typeface="Cabin"/>
            </a:endParaRPr>
          </a:p>
        </p:txBody>
      </p:sp>
      <p:sp>
        <p:nvSpPr>
          <p:cNvPr id="130" name="Shape 130"/>
          <p:cNvSpPr txBox="1"/>
          <p:nvPr/>
        </p:nvSpPr>
        <p:spPr>
          <a:xfrm>
            <a:off x="5079200" y="5321799"/>
            <a:ext cx="3854100" cy="400200"/>
          </a:xfrm>
          <a:prstGeom prst="rect">
            <a:avLst/>
          </a:prstGeom>
          <a:solidFill>
            <a:srgbClr val="000000"/>
          </a:solidFill>
          <a:ln>
            <a:noFill/>
          </a:ln>
        </p:spPr>
        <p:txBody>
          <a:bodyPr anchorCtr="0" anchor="t" bIns="45700" lIns="91425" rIns="91425" tIns="45700">
            <a:noAutofit/>
          </a:bodyPr>
          <a:lstStyle/>
          <a:p>
            <a:pPr indent="0" lvl="0" marL="0" marR="0" rtl="0" algn="ctr">
              <a:spcBef>
                <a:spcPts val="0"/>
              </a:spcBef>
              <a:buSzPct val="25000"/>
              <a:buNone/>
            </a:pPr>
            <a:r>
              <a:rPr i="0" lang="en-US" sz="2000" u="none" cap="none" strike="noStrike">
                <a:solidFill>
                  <a:schemeClr val="dk1"/>
                </a:solidFill>
                <a:latin typeface="Georgia"/>
                <a:ea typeface="Georgia"/>
                <a:cs typeface="Georgia"/>
                <a:sym typeface="Georgia"/>
              </a:rPr>
              <a:t>(Google.com)</a:t>
            </a:r>
          </a:p>
        </p:txBody>
      </p:sp>
      <p:sp>
        <p:nvSpPr>
          <p:cNvPr id="131" name="Shape 131"/>
          <p:cNvSpPr txBox="1"/>
          <p:nvPr/>
        </p:nvSpPr>
        <p:spPr>
          <a:xfrm>
            <a:off x="409397" y="4303351"/>
            <a:ext cx="4071900" cy="4002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i="0" lang="en-US" sz="2000" u="none" cap="none" strike="noStrike">
                <a:solidFill>
                  <a:schemeClr val="dk1"/>
                </a:solidFill>
                <a:latin typeface="Georgia"/>
                <a:ea typeface="Georgia"/>
                <a:cs typeface="Georgia"/>
                <a:sym typeface="Georgia"/>
              </a:rPr>
              <a:t>(Dembo &amp; Seli, 2016, p.110-111)</a:t>
            </a:r>
          </a:p>
        </p:txBody>
      </p:sp>
      <p:pic>
        <p:nvPicPr>
          <p:cNvPr descr="how_to_choose_website_designers1.jpg" id="132" name="Shape 132"/>
          <p:cNvPicPr preferRelativeResize="0"/>
          <p:nvPr>
            <p:ph idx="4294967295" type="body"/>
          </p:nvPr>
        </p:nvPicPr>
        <p:blipFill rotWithShape="1">
          <a:blip r:embed="rId3">
            <a:alphaModFix/>
          </a:blip>
          <a:srcRect b="0" l="2830" r="2821" t="0"/>
          <a:stretch/>
        </p:blipFill>
        <p:spPr>
          <a:xfrm>
            <a:off x="5398830" y="1617141"/>
            <a:ext cx="3418500" cy="3623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780450" y="210650"/>
            <a:ext cx="7583100" cy="842700"/>
          </a:xfrm>
          <a:prstGeom prst="rect">
            <a:avLst/>
          </a:prstGeom>
          <a:noFill/>
          <a:ln>
            <a:noFill/>
          </a:ln>
        </p:spPr>
        <p:txBody>
          <a:bodyPr anchorCtr="0" anchor="ctr" bIns="45700" lIns="0" rIns="0" tIns="45700">
            <a:noAutofit/>
          </a:bodyPr>
          <a:lstStyle/>
          <a:p>
            <a:pPr indent="0" lvl="0" marL="0" marR="0" rtl="0" algn="ctr">
              <a:spcBef>
                <a:spcPts val="0"/>
              </a:spcBef>
              <a:buClr>
                <a:schemeClr val="lt1"/>
              </a:buClr>
              <a:buSzPct val="25000"/>
              <a:buFont typeface="Arial"/>
              <a:buNone/>
            </a:pPr>
            <a:r>
              <a:rPr b="0" i="0" lang="en-US" sz="3600" u="none" cap="none" strike="noStrike">
                <a:solidFill>
                  <a:schemeClr val="lt1"/>
                </a:solidFill>
                <a:latin typeface="Georgia"/>
                <a:ea typeface="Georgia"/>
                <a:cs typeface="Georgia"/>
                <a:sym typeface="Georgia"/>
              </a:rPr>
              <a:t>3. MAKE AN ACTION PLAN</a:t>
            </a:r>
          </a:p>
        </p:txBody>
      </p:sp>
      <p:sp>
        <p:nvSpPr>
          <p:cNvPr id="139" name="Shape 139"/>
          <p:cNvSpPr txBox="1"/>
          <p:nvPr>
            <p:ph idx="4294967295" type="body"/>
          </p:nvPr>
        </p:nvSpPr>
        <p:spPr>
          <a:xfrm>
            <a:off x="685800" y="1536191"/>
            <a:ext cx="4114800" cy="3877055"/>
          </a:xfrm>
          <a:prstGeom prst="rect">
            <a:avLst/>
          </a:prstGeom>
          <a:noFill/>
          <a:ln>
            <a:noFill/>
          </a:ln>
        </p:spPr>
        <p:txBody>
          <a:bodyPr anchorCtr="0" anchor="t" bIns="45700" lIns="0" rIns="0" tIns="45700">
            <a:noAutofit/>
          </a:bodyPr>
          <a:lstStyle/>
          <a:p>
            <a:pPr indent="-279400" lvl="0" marL="342900" marR="0" rtl="0" algn="l">
              <a:lnSpc>
                <a:spcPct val="100000"/>
              </a:lnSpc>
              <a:spcBef>
                <a:spcPts val="0"/>
              </a:spcBef>
              <a:spcAft>
                <a:spcPts val="0"/>
              </a:spcAft>
              <a:buClr>
                <a:schemeClr val="accent1"/>
              </a:buClr>
              <a:buSzPct val="85000"/>
              <a:buFont typeface="Georgia"/>
              <a:buChar char="▶"/>
            </a:pPr>
            <a:r>
              <a:rPr i="0" lang="en-US" sz="2800" u="none" cap="none" strike="noStrike">
                <a:solidFill>
                  <a:schemeClr val="lt1"/>
                </a:solidFill>
                <a:latin typeface="Georgia"/>
                <a:ea typeface="Georgia"/>
                <a:cs typeface="Georgia"/>
                <a:sym typeface="Georgia"/>
              </a:rPr>
              <a:t>DEVELOP A PLAN</a:t>
            </a:r>
          </a:p>
          <a:p>
            <a:pPr indent="-279400" lvl="0" marL="342900" marR="0" rtl="0" algn="l">
              <a:lnSpc>
                <a:spcPct val="100000"/>
              </a:lnSpc>
              <a:spcBef>
                <a:spcPts val="700"/>
              </a:spcBef>
              <a:spcAft>
                <a:spcPts val="0"/>
              </a:spcAft>
              <a:buClr>
                <a:schemeClr val="accent1"/>
              </a:buClr>
              <a:buSzPct val="85000"/>
              <a:buFont typeface="Georgia"/>
              <a:buChar char="▶"/>
            </a:pPr>
            <a:r>
              <a:rPr i="0" lang="en-US" sz="2800" u="none" cap="none" strike="noStrike">
                <a:solidFill>
                  <a:schemeClr val="lt1"/>
                </a:solidFill>
                <a:latin typeface="Georgia"/>
                <a:ea typeface="Georgia"/>
                <a:cs typeface="Georgia"/>
                <a:sym typeface="Georgia"/>
              </a:rPr>
              <a:t>LIST TASKS</a:t>
            </a:r>
          </a:p>
          <a:p>
            <a:pPr indent="-285750" lvl="1" marL="742950" marR="0" rtl="0" algn="l">
              <a:lnSpc>
                <a:spcPct val="100000"/>
              </a:lnSpc>
              <a:spcBef>
                <a:spcPts val="700"/>
              </a:spcBef>
              <a:spcAft>
                <a:spcPts val="0"/>
              </a:spcAft>
              <a:buClr>
                <a:schemeClr val="accent1"/>
              </a:buClr>
              <a:buSzPct val="85000"/>
              <a:buFont typeface="Georgia"/>
              <a:buChar char="▶"/>
            </a:pPr>
            <a:r>
              <a:rPr i="0" lang="en-US" sz="2400" u="none" cap="none" strike="noStrike">
                <a:solidFill>
                  <a:schemeClr val="lt1"/>
                </a:solidFill>
                <a:latin typeface="Georgia"/>
                <a:ea typeface="Georgia"/>
                <a:cs typeface="Georgia"/>
                <a:sym typeface="Georgia"/>
              </a:rPr>
              <a:t>USE INTERMEDIATE GOALS</a:t>
            </a:r>
          </a:p>
          <a:p>
            <a:pPr indent="-279400" lvl="0" marL="342900" marR="0" rtl="0" algn="l">
              <a:lnSpc>
                <a:spcPct val="100000"/>
              </a:lnSpc>
              <a:spcBef>
                <a:spcPts val="700"/>
              </a:spcBef>
              <a:spcAft>
                <a:spcPts val="0"/>
              </a:spcAft>
              <a:buClr>
                <a:schemeClr val="accent1"/>
              </a:buClr>
              <a:buSzPct val="85000"/>
              <a:buFont typeface="Georgia"/>
              <a:buChar char="▶"/>
            </a:pPr>
            <a:r>
              <a:rPr i="0" lang="en-US" sz="2800" u="none" cap="none" strike="noStrike">
                <a:solidFill>
                  <a:schemeClr val="lt1"/>
                </a:solidFill>
                <a:latin typeface="Georgia"/>
                <a:ea typeface="Georgia"/>
                <a:cs typeface="Georgia"/>
                <a:sym typeface="Georgia"/>
              </a:rPr>
              <a:t>SET DEADLINES</a:t>
            </a:r>
          </a:p>
          <a:p>
            <a:pPr indent="-279400" lvl="0" marL="342900" marR="0" rtl="0" algn="l">
              <a:lnSpc>
                <a:spcPct val="100000"/>
              </a:lnSpc>
              <a:spcBef>
                <a:spcPts val="700"/>
              </a:spcBef>
              <a:spcAft>
                <a:spcPts val="0"/>
              </a:spcAft>
              <a:buClr>
                <a:schemeClr val="accent1"/>
              </a:buClr>
              <a:buSzPct val="85000"/>
              <a:buFont typeface="Georgia"/>
              <a:buChar char="▶"/>
            </a:pPr>
            <a:r>
              <a:rPr i="0" lang="en-US" sz="2800" u="none" cap="none" strike="noStrike">
                <a:solidFill>
                  <a:schemeClr val="lt1"/>
                </a:solidFill>
                <a:latin typeface="Georgia"/>
                <a:ea typeface="Georgia"/>
                <a:cs typeface="Georgia"/>
                <a:sym typeface="Georgia"/>
              </a:rPr>
              <a:t>“IF-THEN PLAN”</a:t>
            </a:r>
          </a:p>
          <a:p>
            <a:pPr indent="-279400" lvl="0" marL="342900" marR="0" rtl="0" algn="l">
              <a:lnSpc>
                <a:spcPct val="100000"/>
              </a:lnSpc>
              <a:spcBef>
                <a:spcPts val="700"/>
              </a:spcBef>
              <a:buClr>
                <a:schemeClr val="accent1"/>
              </a:buClr>
              <a:buSzPct val="85000"/>
              <a:buFont typeface="Noto Sans Symbols"/>
              <a:buNone/>
            </a:pPr>
            <a:r>
              <a:t/>
            </a:r>
            <a:endParaRPr b="0" i="0" sz="2000" u="none" cap="none" strike="noStrike">
              <a:solidFill>
                <a:schemeClr val="lt1"/>
              </a:solidFill>
              <a:latin typeface="Cabin"/>
              <a:ea typeface="Cabin"/>
              <a:cs typeface="Cabin"/>
              <a:sym typeface="Cabin"/>
            </a:endParaRPr>
          </a:p>
        </p:txBody>
      </p:sp>
      <p:sp>
        <p:nvSpPr>
          <p:cNvPr id="140" name="Shape 140"/>
          <p:cNvSpPr txBox="1"/>
          <p:nvPr/>
        </p:nvSpPr>
        <p:spPr>
          <a:xfrm>
            <a:off x="4975760" y="5013062"/>
            <a:ext cx="4071900" cy="400200"/>
          </a:xfrm>
          <a:prstGeom prst="rect">
            <a:avLst/>
          </a:prstGeom>
          <a:solidFill>
            <a:srgbClr val="000000"/>
          </a:solidFill>
          <a:ln>
            <a:noFill/>
          </a:ln>
        </p:spPr>
        <p:txBody>
          <a:bodyPr anchorCtr="0" anchor="t" bIns="45700" lIns="91425" rIns="91425" tIns="45700">
            <a:noAutofit/>
          </a:bodyPr>
          <a:lstStyle/>
          <a:p>
            <a:pPr indent="0" lvl="0" marL="0" marR="0" rtl="0" algn="ctr">
              <a:spcBef>
                <a:spcPts val="0"/>
              </a:spcBef>
              <a:buSzPct val="25000"/>
              <a:buNone/>
            </a:pPr>
            <a:r>
              <a:rPr i="0" lang="en-US" sz="2000" u="none" cap="none" strike="noStrike">
                <a:solidFill>
                  <a:schemeClr val="dk1"/>
                </a:solidFill>
                <a:latin typeface="Georgia"/>
                <a:ea typeface="Georgia"/>
                <a:cs typeface="Georgia"/>
                <a:sym typeface="Georgia"/>
              </a:rPr>
              <a:t>(Dembo &amp; Seli, 2016, p.112)</a:t>
            </a:r>
          </a:p>
        </p:txBody>
      </p:sp>
      <p:sp>
        <p:nvSpPr>
          <p:cNvPr id="141" name="Shape 141"/>
          <p:cNvSpPr txBox="1"/>
          <p:nvPr/>
        </p:nvSpPr>
        <p:spPr>
          <a:xfrm>
            <a:off x="271561" y="4472819"/>
            <a:ext cx="4071838" cy="40010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i="0" lang="en-US" sz="2000" u="none" cap="none" strike="noStrike">
                <a:solidFill>
                  <a:schemeClr val="dk1"/>
                </a:solidFill>
                <a:latin typeface="Georgia"/>
                <a:ea typeface="Georgia"/>
                <a:cs typeface="Georgia"/>
                <a:sym typeface="Georgia"/>
              </a:rPr>
              <a:t>(Dembo &amp; Seli, 2016, p.111)</a:t>
            </a:r>
          </a:p>
        </p:txBody>
      </p:sp>
      <p:pic>
        <p:nvPicPr>
          <p:cNvPr descr="Screen Shot 2017-03-05 at 1.25.47 PM.png" id="142" name="Shape 142"/>
          <p:cNvPicPr preferRelativeResize="0"/>
          <p:nvPr>
            <p:ph idx="4294967295" type="body"/>
          </p:nvPr>
        </p:nvPicPr>
        <p:blipFill rotWithShape="1">
          <a:blip r:embed="rId3">
            <a:alphaModFix/>
          </a:blip>
          <a:srcRect b="-27780" l="0" r="0" t="-27764"/>
          <a:stretch/>
        </p:blipFill>
        <p:spPr>
          <a:xfrm>
            <a:off x="4566550" y="1054043"/>
            <a:ext cx="4481099" cy="4749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882150" y="304275"/>
            <a:ext cx="7379700" cy="1129500"/>
          </a:xfrm>
          <a:prstGeom prst="rect">
            <a:avLst/>
          </a:prstGeom>
          <a:noFill/>
          <a:ln>
            <a:noFill/>
          </a:ln>
        </p:spPr>
        <p:txBody>
          <a:bodyPr anchorCtr="0" anchor="ctr" bIns="45700" lIns="0" rIns="0" tIns="45700">
            <a:noAutofit/>
          </a:bodyPr>
          <a:lstStyle/>
          <a:p>
            <a:pPr indent="0" lvl="0" marL="0" marR="0" rtl="0" algn="ctr">
              <a:spcBef>
                <a:spcPts val="0"/>
              </a:spcBef>
              <a:buClr>
                <a:schemeClr val="lt1"/>
              </a:buClr>
              <a:buSzPct val="25000"/>
              <a:buFont typeface="Arial"/>
              <a:buNone/>
            </a:pPr>
            <a:r>
              <a:rPr b="0" i="0" lang="en-US" sz="3600" u="none" cap="none" strike="noStrike">
                <a:solidFill>
                  <a:srgbClr val="FFFFFF"/>
                </a:solidFill>
                <a:latin typeface="Georgia"/>
                <a:ea typeface="Georgia"/>
                <a:cs typeface="Georgia"/>
                <a:sym typeface="Georgia"/>
              </a:rPr>
              <a:t>4. IMPLEMENT THE PLAN</a:t>
            </a:r>
          </a:p>
        </p:txBody>
      </p:sp>
      <p:sp>
        <p:nvSpPr>
          <p:cNvPr id="149" name="Shape 149"/>
          <p:cNvSpPr txBox="1"/>
          <p:nvPr>
            <p:ph idx="4294967295" type="body"/>
          </p:nvPr>
        </p:nvSpPr>
        <p:spPr>
          <a:xfrm>
            <a:off x="685800" y="1536191"/>
            <a:ext cx="3657600" cy="3877055"/>
          </a:xfrm>
          <a:prstGeom prst="rect">
            <a:avLst/>
          </a:prstGeom>
          <a:noFill/>
          <a:ln>
            <a:noFill/>
          </a:ln>
        </p:spPr>
        <p:txBody>
          <a:bodyPr anchorCtr="0" anchor="t" bIns="45700" lIns="0" rIns="0" tIns="45700">
            <a:noAutofit/>
          </a:bodyPr>
          <a:lstStyle/>
          <a:p>
            <a:pPr indent="-279400" lvl="0" marL="342900" marR="0" rtl="0" algn="l">
              <a:lnSpc>
                <a:spcPct val="100000"/>
              </a:lnSpc>
              <a:spcBef>
                <a:spcPts val="0"/>
              </a:spcBef>
              <a:spcAft>
                <a:spcPts val="0"/>
              </a:spcAft>
              <a:buClr>
                <a:schemeClr val="accent1"/>
              </a:buClr>
              <a:buSzPct val="85000"/>
              <a:buFont typeface="Georgia"/>
              <a:buChar char="▶"/>
            </a:pPr>
            <a:r>
              <a:rPr i="0" lang="en-US" sz="2800" u="none" cap="none" strike="noStrike">
                <a:solidFill>
                  <a:schemeClr val="lt1"/>
                </a:solidFill>
                <a:latin typeface="Georgia"/>
                <a:ea typeface="Georgia"/>
                <a:cs typeface="Georgia"/>
                <a:sym typeface="Georgia"/>
              </a:rPr>
              <a:t>ACTION!</a:t>
            </a:r>
          </a:p>
          <a:p>
            <a:pPr indent="-279400" lvl="0" marL="342900" marR="0" rtl="0" algn="l">
              <a:lnSpc>
                <a:spcPct val="100000"/>
              </a:lnSpc>
              <a:spcBef>
                <a:spcPts val="700"/>
              </a:spcBef>
              <a:spcAft>
                <a:spcPts val="0"/>
              </a:spcAft>
              <a:buClr>
                <a:schemeClr val="accent1"/>
              </a:buClr>
              <a:buSzPct val="85000"/>
              <a:buFont typeface="Georgia"/>
              <a:buChar char="▶"/>
            </a:pPr>
            <a:r>
              <a:rPr i="0" lang="en-US" sz="2800" u="none" cap="none" strike="noStrike">
                <a:solidFill>
                  <a:schemeClr val="lt1"/>
                </a:solidFill>
                <a:latin typeface="Georgia"/>
                <a:ea typeface="Georgia"/>
                <a:cs typeface="Georgia"/>
                <a:sym typeface="Georgia"/>
              </a:rPr>
              <a:t>CHECK PROGRESS</a:t>
            </a:r>
          </a:p>
          <a:p>
            <a:pPr indent="-279400" lvl="0" marL="342900" marR="0" rtl="0" algn="l">
              <a:lnSpc>
                <a:spcPct val="100000"/>
              </a:lnSpc>
              <a:spcBef>
                <a:spcPts val="700"/>
              </a:spcBef>
              <a:spcAft>
                <a:spcPts val="0"/>
              </a:spcAft>
              <a:buClr>
                <a:schemeClr val="accent1"/>
              </a:buClr>
              <a:buSzPct val="85000"/>
              <a:buFont typeface="Georgia"/>
              <a:buChar char="▶"/>
            </a:pPr>
            <a:r>
              <a:rPr i="0" lang="en-US" sz="2800" u="none" cap="none" strike="noStrike">
                <a:solidFill>
                  <a:schemeClr val="lt1"/>
                </a:solidFill>
                <a:latin typeface="Georgia"/>
                <a:ea typeface="Georgia"/>
                <a:cs typeface="Georgia"/>
                <a:sym typeface="Georgia"/>
              </a:rPr>
              <a:t>MAKE CHANGES</a:t>
            </a:r>
          </a:p>
          <a:p>
            <a:pPr indent="-279400" lvl="0" marL="342900" marR="0" rtl="0" algn="l">
              <a:lnSpc>
                <a:spcPct val="100000"/>
              </a:lnSpc>
              <a:spcBef>
                <a:spcPts val="700"/>
              </a:spcBef>
              <a:buClr>
                <a:schemeClr val="accent1"/>
              </a:buClr>
              <a:buSzPct val="85000"/>
              <a:buFont typeface="Noto Sans Symbols"/>
              <a:buNone/>
            </a:pPr>
            <a:r>
              <a:t/>
            </a:r>
            <a:endParaRPr b="0" i="0" sz="2000" u="none" cap="none" strike="noStrike">
              <a:solidFill>
                <a:schemeClr val="lt1"/>
              </a:solidFill>
              <a:latin typeface="Cabin"/>
              <a:ea typeface="Cabin"/>
              <a:cs typeface="Cabin"/>
              <a:sym typeface="Cabin"/>
            </a:endParaRPr>
          </a:p>
        </p:txBody>
      </p:sp>
      <p:sp>
        <p:nvSpPr>
          <p:cNvPr id="150" name="Shape 150"/>
          <p:cNvSpPr txBox="1"/>
          <p:nvPr/>
        </p:nvSpPr>
        <p:spPr>
          <a:xfrm>
            <a:off x="177936" y="3100724"/>
            <a:ext cx="4071900" cy="4002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i="0" lang="en-US" sz="2000" u="none" cap="none" strike="noStrike">
                <a:solidFill>
                  <a:schemeClr val="dk1"/>
                </a:solidFill>
                <a:latin typeface="Georgia"/>
                <a:ea typeface="Georgia"/>
                <a:cs typeface="Georgia"/>
                <a:sym typeface="Georgia"/>
              </a:rPr>
              <a:t>(Dembo &amp; Seli, 2016, p.112)</a:t>
            </a:r>
          </a:p>
        </p:txBody>
      </p:sp>
      <p:pic>
        <p:nvPicPr>
          <p:cNvPr descr="Screen Shot 2017-04-14 at 8.41.17 PM.png" id="151" name="Shape 151"/>
          <p:cNvPicPr preferRelativeResize="0"/>
          <p:nvPr/>
        </p:nvPicPr>
        <p:blipFill>
          <a:blip r:embed="rId3">
            <a:alphaModFix/>
          </a:blip>
          <a:stretch>
            <a:fillRect/>
          </a:stretch>
        </p:blipFill>
        <p:spPr>
          <a:xfrm>
            <a:off x="4249824" y="1316750"/>
            <a:ext cx="4685850" cy="5017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