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74" r:id="rId3"/>
    <p:sldId id="269" r:id="rId4"/>
    <p:sldId id="271" r:id="rId5"/>
    <p:sldId id="265" r:id="rId6"/>
    <p:sldId id="261" r:id="rId7"/>
    <p:sldId id="262" r:id="rId8"/>
    <p:sldId id="263" r:id="rId9"/>
    <p:sldId id="266" r:id="rId10"/>
    <p:sldId id="270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D451-1FFC-294D-8BAB-30011A9CF6A1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62D9-8492-5149-95CE-B0F9DDB8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2D9-8492-5149-95CE-B0F9DDB81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2D9-8492-5149-95CE-B0F9DDB81D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2D9-8492-5149-95CE-B0F9DDB81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4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2D9-8492-5149-95CE-B0F9DDB81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2D9-8492-5149-95CE-B0F9DDB81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2D9-8492-5149-95CE-B0F9DDB81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6,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Meditation: </a:t>
            </a:r>
            <a:br>
              <a:rPr lang="en-US" sz="2400" b="1" dirty="0" smtClean="0"/>
            </a:br>
            <a:r>
              <a:rPr lang="en-US" sz="2400" b="1" dirty="0" smtClean="0"/>
              <a:t>“</a:t>
            </a:r>
            <a:r>
              <a:rPr lang="en-US" sz="2400" b="1" dirty="0"/>
              <a:t>Om” Your Way </a:t>
            </a:r>
            <a:r>
              <a:rPr lang="en-US" sz="2400" b="1" dirty="0" smtClean="0"/>
              <a:t>To </a:t>
            </a:r>
            <a:r>
              <a:rPr lang="en-US" sz="2400" b="1" dirty="0"/>
              <a:t>Academic </a:t>
            </a:r>
            <a:r>
              <a:rPr lang="en-US" sz="2400" b="1" dirty="0" smtClean="0"/>
              <a:t>Success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Micki Smith</a:t>
            </a:r>
            <a:endParaRPr lang="en-US" sz="1400" b="1" dirty="0" smtClean="0"/>
          </a:p>
          <a:p>
            <a:r>
              <a:rPr lang="en-US" sz="1400" dirty="0" smtClean="0"/>
              <a:t>Kortschak Center Academic Coach</a:t>
            </a:r>
            <a:endParaRPr lang="en-US" sz="1400" dirty="0"/>
          </a:p>
        </p:txBody>
      </p:sp>
      <p:pic>
        <p:nvPicPr>
          <p:cNvPr id="6" name="Picture 5" descr="meditation-fe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" y="163285"/>
            <a:ext cx="4009571" cy="3302001"/>
          </a:xfrm>
          <a:prstGeom prst="rect">
            <a:avLst/>
          </a:prstGeom>
        </p:spPr>
      </p:pic>
      <p:pic>
        <p:nvPicPr>
          <p:cNvPr id="7" name="Picture 6" descr="RESTORE_000014185704Resiz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" y="3791856"/>
            <a:ext cx="4009571" cy="2884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3365" y="6211669"/>
            <a:ext cx="441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b="1" dirty="0" smtClean="0"/>
              <a:t>Top </a:t>
            </a:r>
            <a:r>
              <a:rPr lang="en-US" sz="1200" b="1" dirty="0"/>
              <a:t>Image</a:t>
            </a:r>
            <a:r>
              <a:rPr lang="en-US" sz="1200" dirty="0"/>
              <a:t>: http://</a:t>
            </a:r>
            <a:r>
              <a:rPr lang="en-US" sz="1200" dirty="0" err="1"/>
              <a:t>greatist.com</a:t>
            </a:r>
            <a:r>
              <a:rPr lang="en-US" sz="1200" dirty="0"/>
              <a:t>/</a:t>
            </a:r>
            <a:r>
              <a:rPr lang="en-US" sz="1200" dirty="0" smtClean="0"/>
              <a:t>meditation;</a:t>
            </a:r>
            <a:endParaRPr lang="en-US" sz="1200" dirty="0"/>
          </a:p>
          <a:p>
            <a:r>
              <a:rPr lang="en-US" sz="1200" b="1" dirty="0"/>
              <a:t>Bottom Image</a:t>
            </a:r>
            <a:r>
              <a:rPr lang="en-US" sz="1200" dirty="0"/>
              <a:t>: http://</a:t>
            </a:r>
            <a:r>
              <a:rPr lang="en-US" sz="1200" dirty="0" err="1"/>
              <a:t>www.learningmeditation.com</a:t>
            </a:r>
            <a:r>
              <a:rPr lang="en-US" sz="1200" dirty="0"/>
              <a:t>/</a:t>
            </a:r>
            <a:r>
              <a:rPr lang="en-US" sz="1200" dirty="0" err="1"/>
              <a:t>RotationImages</a:t>
            </a:r>
            <a:r>
              <a:rPr lang="en-US" sz="1200" dirty="0"/>
              <a:t>/</a:t>
            </a:r>
            <a:r>
              <a:rPr lang="en-US" sz="1200" dirty="0" smtClean="0"/>
              <a:t>RESTORE_000014185704Resized.jpg)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146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Kind Should I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Transcendental Meditation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Heart Rhythm Meditation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Kundalini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b="1" i="1" dirty="0" smtClean="0"/>
              <a:t>Guided Visualization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Qi Gong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Zazen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b="1" i="1" dirty="0" smtClean="0"/>
              <a:t>Mindfulness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68297" y="6290231"/>
            <a:ext cx="5475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smtClean="0"/>
              <a:t>(https</a:t>
            </a:r>
            <a:r>
              <a:rPr lang="en-US" sz="1200" dirty="0"/>
              <a:t>://</a:t>
            </a:r>
            <a:r>
              <a:rPr lang="en-US" sz="1200" dirty="0" err="1"/>
              <a:t>visualmeditation.co</a:t>
            </a:r>
            <a:r>
              <a:rPr lang="en-US" sz="1200" dirty="0"/>
              <a:t>/7-types-of-meditation</a:t>
            </a:r>
            <a:r>
              <a:rPr lang="en-US" sz="1200" dirty="0" smtClean="0"/>
              <a:t>/;</a:t>
            </a:r>
          </a:p>
          <a:p>
            <a:pPr marL="0" lvl="1"/>
            <a:r>
              <a:rPr lang="en-US" sz="1200" b="1" dirty="0" smtClean="0"/>
              <a:t>Image</a:t>
            </a:r>
            <a:r>
              <a:rPr lang="en-US" sz="1200" dirty="0"/>
              <a:t>: http://</a:t>
            </a:r>
            <a:r>
              <a:rPr lang="en-US" sz="1200" dirty="0" err="1"/>
              <a:t>itsusync.com</a:t>
            </a:r>
            <a:r>
              <a:rPr lang="en-US" sz="1200" dirty="0"/>
              <a:t>/best-meditation-music-with-binaural-</a:t>
            </a:r>
            <a:r>
              <a:rPr lang="en-US" sz="1200" dirty="0" smtClean="0"/>
              <a:t>beats)</a:t>
            </a:r>
            <a:endParaRPr lang="en-US" sz="1200" dirty="0"/>
          </a:p>
          <a:p>
            <a:endParaRPr lang="en-US" dirty="0"/>
          </a:p>
        </p:txBody>
      </p:sp>
      <p:pic>
        <p:nvPicPr>
          <p:cNvPr id="6" name="Picture 5" descr="Screen Shot 2017-02-14 at 12.49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52" y="2323652"/>
            <a:ext cx="2993548" cy="39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4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Some of the Best Apps for Meditation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i</a:t>
            </a:r>
            <a:r>
              <a:rPr lang="en-US" u="sng" dirty="0" smtClean="0"/>
              <a:t>Phone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Buddhify – $4.99 </a:t>
            </a:r>
          </a:p>
          <a:p>
            <a:r>
              <a:rPr lang="en-US" sz="1800" dirty="0" smtClean="0"/>
              <a:t>Calm – </a:t>
            </a:r>
            <a:r>
              <a:rPr lang="en-US" sz="1800" b="1" dirty="0" smtClean="0"/>
              <a:t>Free  </a:t>
            </a:r>
          </a:p>
          <a:p>
            <a:r>
              <a:rPr lang="en-US" sz="1800" dirty="0" smtClean="0"/>
              <a:t>Headspace – </a:t>
            </a:r>
            <a:r>
              <a:rPr lang="en-US" sz="1800" b="1" dirty="0" smtClean="0"/>
              <a:t>Free</a:t>
            </a:r>
          </a:p>
          <a:p>
            <a:r>
              <a:rPr lang="en-US" sz="1800" dirty="0" smtClean="0"/>
              <a:t>MINDBODY Connect – </a:t>
            </a:r>
            <a:r>
              <a:rPr lang="en-US" sz="1800" b="1" dirty="0" smtClean="0"/>
              <a:t>Free </a:t>
            </a:r>
          </a:p>
          <a:p>
            <a:r>
              <a:rPr lang="en-US" sz="1800" dirty="0" smtClean="0"/>
              <a:t>Mindfulness App – $1.99</a:t>
            </a:r>
          </a:p>
          <a:p>
            <a:r>
              <a:rPr lang="en-US" sz="1800" dirty="0" err="1" smtClean="0"/>
              <a:t>Omvana</a:t>
            </a:r>
            <a:r>
              <a:rPr lang="en-US" sz="1800" dirty="0" smtClean="0"/>
              <a:t> – </a:t>
            </a:r>
            <a:r>
              <a:rPr lang="en-US" sz="1800" b="1" dirty="0" smtClean="0"/>
              <a:t>Free </a:t>
            </a:r>
          </a:p>
          <a:p>
            <a:r>
              <a:rPr lang="en-US" sz="1800" dirty="0" smtClean="0"/>
              <a:t>Smiling Mind – </a:t>
            </a:r>
            <a:r>
              <a:rPr lang="en-US" sz="1800" b="1" dirty="0" smtClean="0"/>
              <a:t>Free </a:t>
            </a:r>
          </a:p>
          <a:p>
            <a:r>
              <a:rPr lang="en-US" sz="1800" dirty="0" smtClean="0"/>
              <a:t>Take A Break - </a:t>
            </a:r>
            <a:r>
              <a:rPr lang="en-US" sz="1800" b="1" dirty="0" smtClean="0"/>
              <a:t>Free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Android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100" dirty="0" smtClean="0"/>
              <a:t>Buddhify – $2.99</a:t>
            </a:r>
          </a:p>
          <a:p>
            <a:r>
              <a:rPr lang="en-US" sz="2100" dirty="0" smtClean="0"/>
              <a:t>Calm – </a:t>
            </a:r>
            <a:r>
              <a:rPr lang="en-US" sz="2100" b="1" dirty="0" smtClean="0"/>
              <a:t>Free</a:t>
            </a:r>
          </a:p>
          <a:p>
            <a:r>
              <a:rPr lang="en-US" sz="2100" dirty="0" smtClean="0"/>
              <a:t>Headspace – </a:t>
            </a:r>
            <a:r>
              <a:rPr lang="en-US" sz="2100" b="1" dirty="0" smtClean="0"/>
              <a:t>Free</a:t>
            </a:r>
          </a:p>
          <a:p>
            <a:r>
              <a:rPr lang="en-US" sz="2100" dirty="0"/>
              <a:t>MINDBODY Connect – </a:t>
            </a:r>
            <a:r>
              <a:rPr lang="en-US" sz="2100" b="1" dirty="0"/>
              <a:t>Free </a:t>
            </a:r>
          </a:p>
          <a:p>
            <a:r>
              <a:rPr lang="en-US" sz="2100" dirty="0"/>
              <a:t>Mindfulness App – $</a:t>
            </a:r>
            <a:r>
              <a:rPr lang="en-US" sz="2100" dirty="0" smtClean="0"/>
              <a:t>1.99</a:t>
            </a:r>
          </a:p>
          <a:p>
            <a:r>
              <a:rPr lang="en-US" sz="2100" dirty="0" err="1"/>
              <a:t>Omvana</a:t>
            </a:r>
            <a:r>
              <a:rPr lang="en-US" sz="2100" dirty="0"/>
              <a:t> – </a:t>
            </a:r>
            <a:r>
              <a:rPr lang="en-US" sz="2100" b="1" dirty="0"/>
              <a:t>Free </a:t>
            </a:r>
            <a:endParaRPr lang="en-US" sz="2100" b="1" dirty="0" smtClean="0"/>
          </a:p>
          <a:p>
            <a:r>
              <a:rPr lang="en-US" sz="2100" dirty="0"/>
              <a:t>Smiling Mind – </a:t>
            </a:r>
            <a:r>
              <a:rPr lang="en-US" sz="2100" b="1" dirty="0"/>
              <a:t>Free </a:t>
            </a:r>
            <a:endParaRPr lang="en-US" sz="2100" b="1" dirty="0" smtClean="0"/>
          </a:p>
          <a:p>
            <a:r>
              <a:rPr lang="en-US" sz="2100" dirty="0"/>
              <a:t>Take A Break - </a:t>
            </a:r>
            <a:r>
              <a:rPr lang="en-US" sz="2100" b="1" dirty="0" smtClean="0"/>
              <a:t>Free</a:t>
            </a:r>
            <a:endParaRPr lang="en-US" sz="21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7-02-02 at 10.35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1" y="342010"/>
            <a:ext cx="1253466" cy="1219816"/>
          </a:xfrm>
          <a:prstGeom prst="rect">
            <a:avLst/>
          </a:prstGeom>
        </p:spPr>
      </p:pic>
      <p:pic>
        <p:nvPicPr>
          <p:cNvPr id="8" name="Picture 7" descr="Screen Shot 2017-02-02 at 10.35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40" y="342011"/>
            <a:ext cx="1271025" cy="1212138"/>
          </a:xfrm>
          <a:prstGeom prst="rect">
            <a:avLst/>
          </a:prstGeom>
        </p:spPr>
      </p:pic>
      <p:pic>
        <p:nvPicPr>
          <p:cNvPr id="9" name="Picture 8" descr="Screen Shot 2017-02-02 at 10.34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84" y="328894"/>
            <a:ext cx="1141276" cy="1232932"/>
          </a:xfrm>
          <a:prstGeom prst="rect">
            <a:avLst/>
          </a:prstGeom>
        </p:spPr>
      </p:pic>
      <p:pic>
        <p:nvPicPr>
          <p:cNvPr id="10" name="Picture 9" descr="Screen Shot 2017-02-02 at 10.34.3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69" y="5579134"/>
            <a:ext cx="1187952" cy="962651"/>
          </a:xfrm>
          <a:prstGeom prst="rect">
            <a:avLst/>
          </a:prstGeom>
        </p:spPr>
      </p:pic>
      <p:pic>
        <p:nvPicPr>
          <p:cNvPr id="11" name="Picture 10" descr="Screen Shot 2017-02-02 at 10.34.4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41" y="5579134"/>
            <a:ext cx="1200017" cy="962651"/>
          </a:xfrm>
          <a:prstGeom prst="rect">
            <a:avLst/>
          </a:prstGeom>
        </p:spPr>
      </p:pic>
      <p:pic>
        <p:nvPicPr>
          <p:cNvPr id="12" name="Picture 11" descr="Screen Shot 2017-02-02 at 10.35.01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13" y="5579133"/>
            <a:ext cx="1165366" cy="962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9746" y="6581001"/>
            <a:ext cx="6817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(http</a:t>
            </a:r>
            <a:r>
              <a:rPr lang="en-US" sz="1200" dirty="0"/>
              <a:t>://</a:t>
            </a:r>
            <a:r>
              <a:rPr lang="en-US" sz="1200" dirty="0" err="1"/>
              <a:t>www.healthline.com</a:t>
            </a:r>
            <a:r>
              <a:rPr lang="en-US" sz="1200" dirty="0"/>
              <a:t>/health/mental-health/top-meditation-</a:t>
            </a:r>
            <a:r>
              <a:rPr lang="en-US" sz="1200" dirty="0" err="1"/>
              <a:t>iphone</a:t>
            </a:r>
            <a:r>
              <a:rPr lang="en-US" sz="1200" dirty="0"/>
              <a:t>-android-</a:t>
            </a:r>
            <a:r>
              <a:rPr lang="en-US" sz="1200" dirty="0" smtClean="0"/>
              <a:t>apps)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064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earning_outcom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-12821" r="3872" b="-19345"/>
          <a:stretch/>
        </p:blipFill>
        <p:spPr>
          <a:xfrm>
            <a:off x="904615" y="1031201"/>
            <a:ext cx="3531475" cy="5149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Outcomes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sz="2000" dirty="0"/>
              <a:t>Understanding of Benefits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/>
              <a:t>Techniques and Tools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5624" y="6581001"/>
            <a:ext cx="2059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(Source: Google Images)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736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First, Ask Yourself…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school ever stress you out?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Do you experience other stressors?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How do you cope with this stress?</a:t>
            </a:r>
          </a:p>
          <a:p>
            <a:pPr lvl="1"/>
            <a:r>
              <a:rPr lang="en-US" dirty="0" smtClean="0"/>
              <a:t>Healthy habits</a:t>
            </a:r>
          </a:p>
          <a:p>
            <a:pPr lvl="1"/>
            <a:r>
              <a:rPr lang="en-US" dirty="0" smtClean="0"/>
              <a:t>Unhealthy habits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76" y="3416787"/>
            <a:ext cx="2032001" cy="3069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227" y="6181070"/>
            <a:ext cx="6471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b="1" dirty="0" smtClean="0"/>
              <a:t>Image</a:t>
            </a:r>
            <a:r>
              <a:rPr lang="en-US" sz="1200" b="1" dirty="0"/>
              <a:t>:</a:t>
            </a:r>
            <a:r>
              <a:rPr lang="en-US" sz="1200" dirty="0"/>
              <a:t> http://</a:t>
            </a:r>
            <a:r>
              <a:rPr lang="en-US" sz="1200" dirty="0" err="1"/>
              <a:t>www.justintarte.com</a:t>
            </a:r>
            <a:r>
              <a:rPr lang="en-US" sz="1200" dirty="0"/>
              <a:t>/2011/12/top-10-questions-to-ask-yourself-</a:t>
            </a:r>
            <a:r>
              <a:rPr lang="en-US" sz="1200" dirty="0" smtClean="0"/>
              <a:t>in.html)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169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en-US" sz="4000" b="1" dirty="0" smtClean="0"/>
              <a:t>What Is It?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Meditation</a:t>
            </a:r>
            <a:r>
              <a:rPr lang="en-US" sz="3200" b="1" dirty="0"/>
              <a:t>: </a:t>
            </a:r>
            <a:r>
              <a:rPr lang="en-US" sz="3200" dirty="0"/>
              <a:t>“the action or practice of meditating”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Meditate</a:t>
            </a:r>
            <a:r>
              <a:rPr lang="en-US" sz="3200" b="1" dirty="0"/>
              <a:t>:</a:t>
            </a:r>
            <a:r>
              <a:rPr lang="en-US" sz="3200" dirty="0"/>
              <a:t> “to think deeply or focus one’s mind for a period of time, in silence or with the aid of chanting, for religious or spiritual purposes, or as a method of relaxation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96033" y="6211669"/>
            <a:ext cx="344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(https</a:t>
            </a:r>
            <a:r>
              <a:rPr lang="en-US" sz="1200" dirty="0"/>
              <a:t>://</a:t>
            </a:r>
            <a:r>
              <a:rPr lang="en-US" sz="1200" dirty="0" err="1"/>
              <a:t>www.merriam-</a:t>
            </a:r>
            <a:r>
              <a:rPr lang="en-US" sz="1200" dirty="0" err="1" smtClean="0"/>
              <a:t>webster.com</a:t>
            </a:r>
            <a:r>
              <a:rPr lang="en-US" sz="1200" dirty="0" smtClean="0"/>
              <a:t>;</a:t>
            </a:r>
          </a:p>
          <a:p>
            <a:r>
              <a:rPr lang="en-US" sz="1200" b="1" dirty="0" smtClean="0"/>
              <a:t>Image</a:t>
            </a:r>
            <a:r>
              <a:rPr lang="en-US" sz="1200" b="1" dirty="0"/>
              <a:t>:</a:t>
            </a:r>
            <a:r>
              <a:rPr lang="en-US" sz="1200" dirty="0"/>
              <a:t> http://</a:t>
            </a:r>
            <a:r>
              <a:rPr lang="en-US" sz="1200" dirty="0" err="1"/>
              <a:t>meditationiseasy.com</a:t>
            </a:r>
            <a:r>
              <a:rPr lang="en-US" sz="1200" dirty="0"/>
              <a:t>/blog/meditation-techniques/chakra-</a:t>
            </a:r>
            <a:r>
              <a:rPr lang="en-US" sz="1200" dirty="0" smtClean="0"/>
              <a:t>meditation)</a:t>
            </a:r>
            <a:endParaRPr lang="en-US" sz="1200" dirty="0"/>
          </a:p>
        </p:txBody>
      </p:sp>
      <p:pic>
        <p:nvPicPr>
          <p:cNvPr id="7" name="Picture 6" descr="7-Chakra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07" y="707135"/>
            <a:ext cx="3456390" cy="53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Common </a:t>
            </a:r>
            <a:r>
              <a:rPr lang="en-US" b="1" dirty="0"/>
              <a:t>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can’t meditate because…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 can’t </a:t>
            </a:r>
            <a:r>
              <a:rPr lang="en-US" dirty="0"/>
              <a:t>sit still.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b="1" i="1" dirty="0"/>
              <a:t>I</a:t>
            </a:r>
            <a:r>
              <a:rPr lang="en-US" b="1" i="1" dirty="0" smtClean="0"/>
              <a:t> don’t </a:t>
            </a:r>
            <a:r>
              <a:rPr lang="en-US" b="1" i="1" dirty="0"/>
              <a:t>have time.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 don’t </a:t>
            </a:r>
            <a:r>
              <a:rPr lang="en-US" dirty="0"/>
              <a:t>know </a:t>
            </a:r>
            <a:r>
              <a:rPr lang="en-US" dirty="0" smtClean="0"/>
              <a:t>if I’m doing </a:t>
            </a:r>
            <a:r>
              <a:rPr lang="en-US" dirty="0"/>
              <a:t>it right.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b="1" i="1" dirty="0" smtClean="0"/>
              <a:t>I’m </a:t>
            </a:r>
            <a:r>
              <a:rPr lang="en-US" b="1" i="1" dirty="0"/>
              <a:t>not supposed to have any thoughts while </a:t>
            </a:r>
            <a:r>
              <a:rPr lang="en-US" b="1" i="1" dirty="0" smtClean="0"/>
              <a:t>meditating.</a:t>
            </a:r>
            <a:endParaRPr lang="en-US" b="1" i="1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It is only for stressed out people.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b="1" i="1" dirty="0"/>
              <a:t>It has to be religious or spiritual</a:t>
            </a:r>
            <a:r>
              <a:rPr lang="en-US" b="1" i="1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 descr="myths-and-fac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39" y="2170664"/>
            <a:ext cx="2715861" cy="1429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563" y="6013005"/>
            <a:ext cx="713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(http</a:t>
            </a:r>
            <a:r>
              <a:rPr lang="en-US" sz="1200" dirty="0"/>
              <a:t>://</a:t>
            </a:r>
            <a:r>
              <a:rPr lang="en-US" sz="1200" dirty="0" err="1"/>
              <a:t>www.huffingtonpost.com</a:t>
            </a:r>
            <a:r>
              <a:rPr lang="en-US" sz="1200" dirty="0"/>
              <a:t>/2015/03/08/meditation-myths_n_6804780.</a:t>
            </a:r>
            <a:r>
              <a:rPr lang="en-US" sz="1200" dirty="0" smtClean="0"/>
              <a:t>html;</a:t>
            </a:r>
          </a:p>
          <a:p>
            <a:r>
              <a:rPr lang="en-US" sz="1200" b="1" dirty="0"/>
              <a:t>Image:</a:t>
            </a:r>
            <a:r>
              <a:rPr lang="en-US" sz="1200" dirty="0"/>
              <a:t> http://</a:t>
            </a:r>
            <a:r>
              <a:rPr lang="en-US" sz="1200" dirty="0" err="1"/>
              <a:t>www.brightfocus.org</a:t>
            </a:r>
            <a:r>
              <a:rPr lang="en-US" sz="1200" dirty="0"/>
              <a:t>/glaucoma/article/five-common-myths-about-</a:t>
            </a:r>
            <a:r>
              <a:rPr lang="en-US" sz="1200" dirty="0" smtClean="0"/>
              <a:t>glaucoma)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067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Meditation has been found to…</a:t>
            </a:r>
            <a:endParaRPr lang="en-US" sz="2800" b="1" dirty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Reduce </a:t>
            </a:r>
            <a:r>
              <a:rPr lang="en-US" dirty="0"/>
              <a:t>stress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concentration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Encourage </a:t>
            </a:r>
            <a:r>
              <a:rPr lang="en-US" dirty="0"/>
              <a:t>a healthy lifestyle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Increase </a:t>
            </a:r>
            <a:r>
              <a:rPr lang="en-US" dirty="0"/>
              <a:t>self-awareness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Increase </a:t>
            </a:r>
            <a:r>
              <a:rPr lang="en-US" dirty="0"/>
              <a:t>happiness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Increase acceptance</a:t>
            </a: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Slow </a:t>
            </a:r>
            <a:r>
              <a:rPr lang="en-US" dirty="0"/>
              <a:t>Aging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Benefit cardiovascular </a:t>
            </a:r>
            <a:r>
              <a:rPr lang="en-US" dirty="0"/>
              <a:t>and immune health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MjAxMy00M2VkNmU0ZTYyMTUxOGYw_51fbd74a072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1262"/>
            <a:ext cx="3655140" cy="3604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2586" y="6211669"/>
            <a:ext cx="490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dirty="0" smtClean="0"/>
              <a:t>(http</a:t>
            </a:r>
            <a:r>
              <a:rPr lang="en-US" sz="1200" dirty="0"/>
              <a:t>://</a:t>
            </a:r>
            <a:r>
              <a:rPr lang="en-US" sz="1200" dirty="0" err="1"/>
              <a:t>www.huffingtonpost.com</a:t>
            </a:r>
            <a:r>
              <a:rPr lang="en-US" sz="1200" dirty="0"/>
              <a:t>/2014/09/19/meditation-benefits_n_5842870.</a:t>
            </a:r>
            <a:r>
              <a:rPr lang="en-US" sz="1200" dirty="0" smtClean="0"/>
              <a:t>html; </a:t>
            </a:r>
            <a:r>
              <a:rPr lang="en-US" sz="1200" b="1" dirty="0" smtClean="0"/>
              <a:t>Image</a:t>
            </a:r>
            <a:r>
              <a:rPr lang="en-US" sz="1200" dirty="0"/>
              <a:t>: http://</a:t>
            </a:r>
            <a:r>
              <a:rPr lang="en-US" sz="1200" dirty="0" err="1"/>
              <a:t>www.someecards.com</a:t>
            </a:r>
            <a:r>
              <a:rPr lang="en-US" sz="1200" dirty="0"/>
              <a:t>/</a:t>
            </a:r>
            <a:r>
              <a:rPr lang="en-US" sz="1200" dirty="0" err="1"/>
              <a:t>usercards</a:t>
            </a:r>
            <a:r>
              <a:rPr lang="en-US" sz="1200" dirty="0"/>
              <a:t>/</a:t>
            </a:r>
            <a:r>
              <a:rPr lang="en-US" sz="1200" dirty="0" err="1"/>
              <a:t>viewcard</a:t>
            </a:r>
            <a:r>
              <a:rPr lang="en-US" sz="1200" dirty="0"/>
              <a:t>/</a:t>
            </a:r>
            <a:r>
              <a:rPr lang="en-US" sz="1200" dirty="0" smtClean="0"/>
              <a:t>MjAxMy00M2VkNmU0ZTYyMTUxOGYw)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186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For STUDENTS, meditation may…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Increase IQ levels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Decrease academic stress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Improve academic achievement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Lead to better focus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Enhance brain integrity and efficiency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Reduce depression and anxiety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Reduce destructive addiction (drugs and alcohol)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Decrease absenteeism and leads to better behavior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Lower risk of cardiovascular diseases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400" dirty="0" smtClean="0"/>
              <a:t>Increase happiness and confidence!</a:t>
            </a:r>
          </a:p>
          <a:p>
            <a:pPr marL="525780" indent="-457200">
              <a:buFont typeface="+mj-lt"/>
              <a:buAutoNum type="arabicPeriod"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7-02-01 at 12.3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03" y="1475240"/>
            <a:ext cx="3604374" cy="3660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2380" y="6314895"/>
            <a:ext cx="53284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(http</a:t>
            </a:r>
            <a:r>
              <a:rPr lang="en-US" sz="1200" dirty="0"/>
              <a:t>://</a:t>
            </a:r>
            <a:r>
              <a:rPr lang="en-US" sz="1200" dirty="0" err="1"/>
              <a:t>tmhome.com</a:t>
            </a:r>
            <a:r>
              <a:rPr lang="en-US" sz="1200" dirty="0"/>
              <a:t>/benefits/10-benefits-of-meditation-for-students</a:t>
            </a:r>
            <a:r>
              <a:rPr lang="en-US" sz="1200" dirty="0" smtClean="0"/>
              <a:t>/;</a:t>
            </a:r>
          </a:p>
          <a:p>
            <a:r>
              <a:rPr lang="en-US" sz="1200" b="1" dirty="0" smtClean="0"/>
              <a:t>Image</a:t>
            </a:r>
            <a:r>
              <a:rPr lang="en-US" sz="1200" dirty="0"/>
              <a:t>: https://</a:t>
            </a:r>
            <a:r>
              <a:rPr lang="en-US" sz="1200" dirty="0" err="1"/>
              <a:t>commencement.usc.edu</a:t>
            </a:r>
            <a:r>
              <a:rPr lang="en-US" sz="1200" dirty="0" smtClean="0"/>
              <a:t>/)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1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0" y="362857"/>
            <a:ext cx="3707179" cy="3011714"/>
          </a:xfrm>
          <a:prstGeom prst="rect">
            <a:avLst/>
          </a:prstGeom>
        </p:spPr>
      </p:pic>
      <p:pic>
        <p:nvPicPr>
          <p:cNvPr id="7" name="Picture 6" descr="32e91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29" y="3701143"/>
            <a:ext cx="4464171" cy="2840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354" y="3377567"/>
            <a:ext cx="629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That’s great and all, but how do I do it???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6308" y="6524655"/>
            <a:ext cx="205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2249" y="6381750"/>
            <a:ext cx="7223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b="1" dirty="0"/>
              <a:t>Top Image</a:t>
            </a:r>
            <a:r>
              <a:rPr lang="en-US" sz="1200" dirty="0"/>
              <a:t>: http://</a:t>
            </a:r>
            <a:r>
              <a:rPr lang="en-US" sz="1200" dirty="0" err="1"/>
              <a:t>siegefitness.blogspot.com</a:t>
            </a:r>
            <a:r>
              <a:rPr lang="en-US" sz="1200" dirty="0"/>
              <a:t>/2012/03/muscle-confusion-</a:t>
            </a:r>
            <a:r>
              <a:rPr lang="en-US" sz="1200" dirty="0" err="1"/>
              <a:t>i</a:t>
            </a:r>
            <a:r>
              <a:rPr lang="en-US" sz="1200" dirty="0"/>
              <a:t>-am-so-</a:t>
            </a:r>
            <a:r>
              <a:rPr lang="en-US" sz="1200" dirty="0" err="1" smtClean="0"/>
              <a:t>confused.html</a:t>
            </a:r>
            <a:r>
              <a:rPr lang="en-US" sz="1200" dirty="0" smtClean="0"/>
              <a:t>;</a:t>
            </a:r>
            <a:endParaRPr lang="en-US" sz="1200" dirty="0"/>
          </a:p>
          <a:p>
            <a:r>
              <a:rPr lang="en-US" sz="1200" b="1" dirty="0"/>
              <a:t>Bottom Image: </a:t>
            </a:r>
            <a:r>
              <a:rPr lang="en-US" sz="1200" dirty="0"/>
              <a:t>http://</a:t>
            </a:r>
            <a:r>
              <a:rPr lang="en-US" sz="1200" dirty="0" err="1"/>
              <a:t>soberingthoughts.info</a:t>
            </a:r>
            <a:r>
              <a:rPr lang="en-US" sz="1200" dirty="0"/>
              <a:t>/pages/b/baby-confused/)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5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1600" b="1" dirty="0" smtClean="0"/>
              <a:t>Choose a conducive environment</a:t>
            </a:r>
          </a:p>
          <a:p>
            <a:pPr lvl="1"/>
            <a:r>
              <a:rPr lang="en-US" sz="1200" dirty="0" smtClean="0"/>
              <a:t>Nice quiet place where you won’t be disturbed</a:t>
            </a:r>
          </a:p>
          <a:p>
            <a:pPr lvl="1"/>
            <a:r>
              <a:rPr lang="en-US" sz="1200" dirty="0" smtClean="0"/>
              <a:t>Find a position that is comfortable for you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600" b="1" dirty="0" smtClean="0"/>
              <a:t>Breathe slowly and deeply</a:t>
            </a:r>
          </a:p>
          <a:p>
            <a:pPr lvl="1"/>
            <a:r>
              <a:rPr lang="en-US" sz="1200" dirty="0" smtClean="0"/>
              <a:t>Close your eyes if comfortable or direct your soft, unfocused gaze downwards</a:t>
            </a:r>
          </a:p>
          <a:p>
            <a:pPr lvl="1"/>
            <a:r>
              <a:rPr lang="en-US" sz="1200" dirty="0" smtClean="0"/>
              <a:t>Inhale through your nose and out through your mouth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1600" b="1" dirty="0" smtClean="0"/>
              <a:t>Be aware</a:t>
            </a:r>
          </a:p>
          <a:p>
            <a:pPr lvl="1"/>
            <a:r>
              <a:rPr lang="en-US" sz="1200" dirty="0" smtClean="0"/>
              <a:t>Focus attention on breathing, and be mindful of each breath going in through your nose and out through your mouth</a:t>
            </a:r>
          </a:p>
          <a:p>
            <a:pPr lvl="1"/>
            <a:r>
              <a:rPr lang="en-US" sz="1200" dirty="0" smtClean="0"/>
              <a:t>If your mind wanders, do not be disheartened! Notice it and bring your attention back to breathing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7-02-02 at 9.55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50" y="995318"/>
            <a:ext cx="3605521" cy="4911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8704" y="6581001"/>
            <a:ext cx="5758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(https</a:t>
            </a:r>
            <a:r>
              <a:rPr lang="en-US" sz="1200" dirty="0"/>
              <a:t>://</a:t>
            </a:r>
            <a:r>
              <a:rPr lang="en-US" sz="1200" dirty="0" err="1"/>
              <a:t>theconsciouslife.com</a:t>
            </a:r>
            <a:r>
              <a:rPr lang="en-US" sz="1200" dirty="0"/>
              <a:t>/how-to-meditate-a-guide-for-</a:t>
            </a:r>
            <a:r>
              <a:rPr lang="en-US" sz="1200" dirty="0" err="1" smtClean="0"/>
              <a:t>beginners.htm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067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458</TotalTime>
  <Words>744</Words>
  <Application>Microsoft Macintosh PowerPoint</Application>
  <PresentationFormat>On-screen Show (4:3)</PresentationFormat>
  <Paragraphs>109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Meditation:  “Om” Your Way To Academic Success </vt:lpstr>
      <vt:lpstr>Learning Outcomes</vt:lpstr>
      <vt:lpstr>First, Ask Yourself…</vt:lpstr>
      <vt:lpstr>PowerPoint Presentation</vt:lpstr>
      <vt:lpstr>Some Common Myths</vt:lpstr>
      <vt:lpstr>PowerPoint Presentation</vt:lpstr>
      <vt:lpstr>PowerPoint Presentation</vt:lpstr>
      <vt:lpstr>PowerPoint Presentation</vt:lpstr>
      <vt:lpstr>PowerPoint Presentation</vt:lpstr>
      <vt:lpstr>What Kind Should I Do?</vt:lpstr>
      <vt:lpstr>Some of the Best Apps for Meditation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Meditation:  “Om” Your Way To Academic Success! </dc:title>
  <dc:creator>Micki</dc:creator>
  <cp:lastModifiedBy>Micki</cp:lastModifiedBy>
  <cp:revision>51</cp:revision>
  <dcterms:created xsi:type="dcterms:W3CDTF">2017-01-31T02:29:27Z</dcterms:created>
  <dcterms:modified xsi:type="dcterms:W3CDTF">2017-03-07T04:32:41Z</dcterms:modified>
</cp:coreProperties>
</file>